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6" r:id="rId6"/>
    <p:sldMasterId id="2147483696" r:id="rId7"/>
    <p:sldMasterId id="2147483728" r:id="rId8"/>
  </p:sldMasterIdLst>
  <p:notesMasterIdLst>
    <p:notesMasterId r:id="rId24"/>
  </p:notesMasterIdLst>
  <p:sldIdLst>
    <p:sldId id="267" r:id="rId9"/>
    <p:sldId id="833" r:id="rId10"/>
    <p:sldId id="855" r:id="rId11"/>
    <p:sldId id="294" r:id="rId12"/>
    <p:sldId id="843" r:id="rId13"/>
    <p:sldId id="798" r:id="rId14"/>
    <p:sldId id="852" r:id="rId15"/>
    <p:sldId id="727" r:id="rId16"/>
    <p:sldId id="264" r:id="rId17"/>
    <p:sldId id="795" r:id="rId18"/>
    <p:sldId id="794" r:id="rId19"/>
    <p:sldId id="831" r:id="rId20"/>
    <p:sldId id="851" r:id="rId21"/>
    <p:sldId id="862" r:id="rId22"/>
    <p:sldId id="545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oimenpide-ehdotukset" id="{4EEDB442-19A1-4B4D-B824-A7E17171E36E}">
          <p14:sldIdLst>
            <p14:sldId id="267"/>
            <p14:sldId id="833"/>
            <p14:sldId id="855"/>
            <p14:sldId id="294"/>
            <p14:sldId id="843"/>
            <p14:sldId id="798"/>
            <p14:sldId id="852"/>
            <p14:sldId id="727"/>
            <p14:sldId id="264"/>
            <p14:sldId id="795"/>
            <p14:sldId id="794"/>
            <p14:sldId id="831"/>
            <p14:sldId id="851"/>
            <p14:sldId id="862"/>
            <p14:sldId id="545"/>
          </p14:sldIdLst>
        </p14:section>
        <p14:section name="Oletusosa" id="{D528066D-2992-4720-9EA7-B9FA4D1565E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kkä Valeria (ELY)" initials="KV(" lastIdx="1" clrIdx="0">
    <p:extLst>
      <p:ext uri="{19B8F6BF-5375-455C-9EA6-DF929625EA0E}">
        <p15:presenceInfo xmlns:p15="http://schemas.microsoft.com/office/powerpoint/2012/main" userId="S::valeria.kerkka@ely-keskus.fi::c74b9e89-f67f-4f44-9e01-a0cd92abff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83"/>
    <a:srgbClr val="C9FFFF"/>
    <a:srgbClr val="E6FAFE"/>
    <a:srgbClr val="E7FFE7"/>
    <a:srgbClr val="EFFFEF"/>
    <a:srgbClr val="E4E4F8"/>
    <a:srgbClr val="FBEBFF"/>
    <a:srgbClr val="D8D8F4"/>
    <a:srgbClr val="DBFFB7"/>
    <a:srgbClr val="DD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25E57-C5FF-470F-906C-C82F8809D194}" v="3" dt="2021-09-22T15:34:20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Vaalea tyyli 1 - Korostu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Normaali tyyli 1 - Korostu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22" autoAdjust="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7EBF3-AD57-438A-B0D4-2A20313A24BE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807C7AEA-B775-493C-B370-018D3B287250}">
      <dgm:prSet custT="1"/>
      <dgm:spPr/>
      <dgm:t>
        <a:bodyPr/>
        <a:lstStyle/>
        <a:p>
          <a:r>
            <a:rPr lang="fi-FI" sz="2800"/>
            <a:t>Johto</a:t>
          </a:r>
        </a:p>
      </dgm:t>
    </dgm:pt>
    <dgm:pt modelId="{EE6F4F9E-582C-49EA-AD32-A1BC27EC8276}" type="parTrans" cxnId="{72FDB41B-5EEC-4B31-99B3-0F6BE3A91146}">
      <dgm:prSet/>
      <dgm:spPr/>
      <dgm:t>
        <a:bodyPr/>
        <a:lstStyle/>
        <a:p>
          <a:endParaRPr lang="fi-FI"/>
        </a:p>
      </dgm:t>
    </dgm:pt>
    <dgm:pt modelId="{FDC2EE4B-EE9F-4B6E-9DBF-4B1474317C50}" type="sibTrans" cxnId="{72FDB41B-5EEC-4B31-99B3-0F6BE3A91146}">
      <dgm:prSet/>
      <dgm:spPr/>
      <dgm:t>
        <a:bodyPr/>
        <a:lstStyle/>
        <a:p>
          <a:endParaRPr lang="fi-FI"/>
        </a:p>
      </dgm:t>
    </dgm:pt>
    <dgm:pt modelId="{3BDB968D-2171-4D41-BBC6-DF79F5A5E428}">
      <dgm:prSet custT="1"/>
      <dgm:spPr/>
      <dgm:t>
        <a:bodyPr/>
        <a:lstStyle/>
        <a:p>
          <a:r>
            <a:rPr lang="fi-FI" sz="2800"/>
            <a:t>Asiantuntijat</a:t>
          </a:r>
        </a:p>
      </dgm:t>
    </dgm:pt>
    <dgm:pt modelId="{C8235184-0A4E-4BFF-9F02-38736D652BB0}" type="parTrans" cxnId="{E1FD8B47-002B-49B5-8F27-D230A2A6660C}">
      <dgm:prSet/>
      <dgm:spPr/>
      <dgm:t>
        <a:bodyPr/>
        <a:lstStyle/>
        <a:p>
          <a:endParaRPr lang="fi-FI"/>
        </a:p>
      </dgm:t>
    </dgm:pt>
    <dgm:pt modelId="{1815C53F-85AD-46CA-BA6F-F333CFAE2E88}" type="sibTrans" cxnId="{E1FD8B47-002B-49B5-8F27-D230A2A6660C}">
      <dgm:prSet/>
      <dgm:spPr/>
      <dgm:t>
        <a:bodyPr/>
        <a:lstStyle/>
        <a:p>
          <a:endParaRPr lang="fi-FI"/>
        </a:p>
      </dgm:t>
    </dgm:pt>
    <dgm:pt modelId="{485D3313-7330-48B6-91D9-69EC72F92D61}">
      <dgm:prSet custT="1"/>
      <dgm:spPr/>
      <dgm:t>
        <a:bodyPr/>
        <a:lstStyle/>
        <a:p>
          <a:r>
            <a:rPr lang="fi-FI" sz="2800"/>
            <a:t>Yksikkö</a:t>
          </a:r>
        </a:p>
      </dgm:t>
    </dgm:pt>
    <dgm:pt modelId="{3879CBE7-AE7A-45A9-A2F4-688C46777BA4}" type="parTrans" cxnId="{8625F010-A3F5-4F78-A2DA-7ACB8C7FF8BF}">
      <dgm:prSet/>
      <dgm:spPr/>
      <dgm:t>
        <a:bodyPr/>
        <a:lstStyle/>
        <a:p>
          <a:endParaRPr lang="fi-FI"/>
        </a:p>
      </dgm:t>
    </dgm:pt>
    <dgm:pt modelId="{75BCF174-197A-4571-93B2-F7B571C88400}" type="sibTrans" cxnId="{8625F010-A3F5-4F78-A2DA-7ACB8C7FF8BF}">
      <dgm:prSet/>
      <dgm:spPr/>
      <dgm:t>
        <a:bodyPr/>
        <a:lstStyle/>
        <a:p>
          <a:endParaRPr lang="fi-FI"/>
        </a:p>
      </dgm:t>
    </dgm:pt>
    <dgm:pt modelId="{E46DC762-D692-4EEE-920C-52C3A0E73326}">
      <dgm:prSet phldrT="[Teksti]" custT="1"/>
      <dgm:spPr/>
      <dgm:t>
        <a:bodyPr/>
        <a:lstStyle/>
        <a:p>
          <a:r>
            <a:rPr lang="fi-FI" sz="2800"/>
            <a:t>ELY-yhteistyö</a:t>
          </a:r>
        </a:p>
      </dgm:t>
    </dgm:pt>
    <dgm:pt modelId="{D78EC1BF-8029-42DA-BCDE-E7C25813BC62}" type="parTrans" cxnId="{60E7D21A-4DDB-48D9-82FA-2D8E777D96E4}">
      <dgm:prSet/>
      <dgm:spPr/>
      <dgm:t>
        <a:bodyPr/>
        <a:lstStyle/>
        <a:p>
          <a:endParaRPr lang="fi-FI"/>
        </a:p>
      </dgm:t>
    </dgm:pt>
    <dgm:pt modelId="{98A6BDF9-154E-48E7-A1AC-A2A49BE1F9BC}" type="sibTrans" cxnId="{60E7D21A-4DDB-48D9-82FA-2D8E777D96E4}">
      <dgm:prSet/>
      <dgm:spPr/>
      <dgm:t>
        <a:bodyPr/>
        <a:lstStyle/>
        <a:p>
          <a:endParaRPr lang="fi-FI"/>
        </a:p>
      </dgm:t>
    </dgm:pt>
    <dgm:pt modelId="{8381BBEE-3F77-45C2-8677-47EFFB8E5689}">
      <dgm:prSet phldrT="[Teksti]" custT="1"/>
      <dgm:spPr/>
      <dgm:t>
        <a:bodyPr/>
        <a:lstStyle/>
        <a:p>
          <a:r>
            <a:rPr lang="fi-FI" sz="2800"/>
            <a:t>Ohjaus</a:t>
          </a:r>
        </a:p>
      </dgm:t>
    </dgm:pt>
    <dgm:pt modelId="{FBAED019-A41A-41AA-A844-F933FAAF9483}" type="parTrans" cxnId="{DBB16E78-BDC0-4FD8-B7A5-09954C2D5463}">
      <dgm:prSet/>
      <dgm:spPr/>
      <dgm:t>
        <a:bodyPr/>
        <a:lstStyle/>
        <a:p>
          <a:endParaRPr lang="fi-FI"/>
        </a:p>
      </dgm:t>
    </dgm:pt>
    <dgm:pt modelId="{A9A5D1A1-8AD1-4845-8FB6-9BB8969AC1CC}" type="sibTrans" cxnId="{DBB16E78-BDC0-4FD8-B7A5-09954C2D5463}">
      <dgm:prSet/>
      <dgm:spPr/>
      <dgm:t>
        <a:bodyPr/>
        <a:lstStyle/>
        <a:p>
          <a:endParaRPr lang="fi-FI"/>
        </a:p>
      </dgm:t>
    </dgm:pt>
    <dgm:pt modelId="{68500866-C8BA-436B-A265-EC9A7694D500}">
      <dgm:prSet custT="1"/>
      <dgm:spPr/>
      <dgm:t>
        <a:bodyPr/>
        <a:lstStyle/>
        <a:p>
          <a:r>
            <a:rPr lang="fi-FI" sz="1400"/>
            <a:t>Meneillään olevien ilmasto- ja kiertotaloushankkeiden sekä jo päättyneiden hankkeiden tulosten kokoaminen yhteen paikkaan</a:t>
          </a:r>
        </a:p>
      </dgm:t>
    </dgm:pt>
    <dgm:pt modelId="{5B9C7F26-399F-4756-9A69-E9C1189B2AAD}" type="parTrans" cxnId="{E9C31DAD-3376-4B61-90CD-D282C6B42C49}">
      <dgm:prSet/>
      <dgm:spPr/>
      <dgm:t>
        <a:bodyPr/>
        <a:lstStyle/>
        <a:p>
          <a:endParaRPr lang="fi-FI"/>
        </a:p>
      </dgm:t>
    </dgm:pt>
    <dgm:pt modelId="{5C09C427-03AA-4176-AC96-98E23370E522}" type="sibTrans" cxnId="{E9C31DAD-3376-4B61-90CD-D282C6B42C49}">
      <dgm:prSet/>
      <dgm:spPr/>
      <dgm:t>
        <a:bodyPr/>
        <a:lstStyle/>
        <a:p>
          <a:endParaRPr lang="fi-FI"/>
        </a:p>
      </dgm:t>
    </dgm:pt>
    <dgm:pt modelId="{D9578A1B-AF4C-4DCF-A914-E57109D8A131}">
      <dgm:prSet custT="1"/>
      <dgm:spPr/>
      <dgm:t>
        <a:bodyPr/>
        <a:lstStyle/>
        <a:p>
          <a:r>
            <a:rPr lang="fi-FI" sz="1400" err="1"/>
            <a:t>Benchmarkkaus</a:t>
          </a:r>
          <a:r>
            <a:rPr lang="fi-FI" sz="1400"/>
            <a:t> ELY-keskusten välillä </a:t>
          </a:r>
        </a:p>
      </dgm:t>
    </dgm:pt>
    <dgm:pt modelId="{C1C782F2-3DA4-4136-AFB3-26F120A345D4}" type="parTrans" cxnId="{0E7EC081-9182-4B06-BD6B-6D3524008E1F}">
      <dgm:prSet/>
      <dgm:spPr/>
      <dgm:t>
        <a:bodyPr/>
        <a:lstStyle/>
        <a:p>
          <a:endParaRPr lang="fi-FI"/>
        </a:p>
      </dgm:t>
    </dgm:pt>
    <dgm:pt modelId="{BD7A4240-9B33-457F-8682-8A094F40CC7C}" type="sibTrans" cxnId="{0E7EC081-9182-4B06-BD6B-6D3524008E1F}">
      <dgm:prSet/>
      <dgm:spPr/>
      <dgm:t>
        <a:bodyPr/>
        <a:lstStyle/>
        <a:p>
          <a:endParaRPr lang="fi-FI"/>
        </a:p>
      </dgm:t>
    </dgm:pt>
    <dgm:pt modelId="{27E7561E-1123-47A7-99A9-F38969D25B0A}">
      <dgm:prSet custT="1"/>
      <dgm:spPr/>
      <dgm:t>
        <a:bodyPr/>
        <a:lstStyle/>
        <a:p>
          <a:r>
            <a:rPr lang="fi-FI" sz="1400"/>
            <a:t>Meneillään olevista hankkeista tiedottaminen myös valtakunnallisissa kanavissa, esim. verkostojen tai Taimin kautta </a:t>
          </a:r>
        </a:p>
      </dgm:t>
    </dgm:pt>
    <dgm:pt modelId="{8AF7FB30-7102-4740-8C86-A98CF4F4EEE9}" type="parTrans" cxnId="{7F574FF0-71DD-4A38-8FAD-AACF8D71308E}">
      <dgm:prSet/>
      <dgm:spPr/>
      <dgm:t>
        <a:bodyPr/>
        <a:lstStyle/>
        <a:p>
          <a:endParaRPr lang="fi-FI"/>
        </a:p>
      </dgm:t>
    </dgm:pt>
    <dgm:pt modelId="{D74ACB9A-1899-4360-9963-0DED523A53E7}" type="sibTrans" cxnId="{7F574FF0-71DD-4A38-8FAD-AACF8D71308E}">
      <dgm:prSet/>
      <dgm:spPr/>
      <dgm:t>
        <a:bodyPr/>
        <a:lstStyle/>
        <a:p>
          <a:endParaRPr lang="fi-FI"/>
        </a:p>
      </dgm:t>
    </dgm:pt>
    <dgm:pt modelId="{6FC725C2-3189-4FE3-BB14-68ABEF6E32AB}">
      <dgm:prSet phldrT="[Teksti]" custT="1"/>
      <dgm:spPr/>
      <dgm:t>
        <a:bodyPr/>
        <a:lstStyle/>
        <a:p>
          <a:r>
            <a:rPr lang="fi-FI" sz="1400"/>
            <a:t>Ilmastoasioiden tarkastelu tulosohjaukseen liittyvissä neuvotteluissa</a:t>
          </a:r>
        </a:p>
      </dgm:t>
    </dgm:pt>
    <dgm:pt modelId="{B1088E6B-A9A3-4B2A-A46E-E8A91D1F9A58}" type="parTrans" cxnId="{DB9299C2-AF96-4F81-9314-19687550ED17}">
      <dgm:prSet/>
      <dgm:spPr/>
      <dgm:t>
        <a:bodyPr/>
        <a:lstStyle/>
        <a:p>
          <a:endParaRPr lang="fi-FI"/>
        </a:p>
      </dgm:t>
    </dgm:pt>
    <dgm:pt modelId="{162A1253-0239-465E-9D58-0434F8BA13D1}" type="sibTrans" cxnId="{DB9299C2-AF96-4F81-9314-19687550ED17}">
      <dgm:prSet/>
      <dgm:spPr/>
      <dgm:t>
        <a:bodyPr/>
        <a:lstStyle/>
        <a:p>
          <a:endParaRPr lang="fi-FI"/>
        </a:p>
      </dgm:t>
    </dgm:pt>
    <dgm:pt modelId="{F2E3E9F9-6DDC-4BAD-BB8A-CBC1A503FBEA}">
      <dgm:prSet custT="1"/>
      <dgm:spPr/>
      <dgm:t>
        <a:bodyPr/>
        <a:lstStyle/>
        <a:p>
          <a:r>
            <a:rPr lang="fi-FI" sz="1400"/>
            <a:t>Ilmastonäkökulman esillä pitäminen alueellisessa yhteistyössä</a:t>
          </a:r>
        </a:p>
      </dgm:t>
    </dgm:pt>
    <dgm:pt modelId="{E85AE915-C5E3-42B7-9B0D-227F71E3EE6C}" type="parTrans" cxnId="{95F800FE-9FDA-4F1F-90E0-55F26B031CBE}">
      <dgm:prSet/>
      <dgm:spPr/>
      <dgm:t>
        <a:bodyPr/>
        <a:lstStyle/>
        <a:p>
          <a:endParaRPr lang="fi-FI"/>
        </a:p>
      </dgm:t>
    </dgm:pt>
    <dgm:pt modelId="{F0526BBD-E77F-482D-9214-449D3DFE0A68}" type="sibTrans" cxnId="{95F800FE-9FDA-4F1F-90E0-55F26B031CBE}">
      <dgm:prSet/>
      <dgm:spPr/>
      <dgm:t>
        <a:bodyPr/>
        <a:lstStyle/>
        <a:p>
          <a:endParaRPr lang="fi-FI"/>
        </a:p>
      </dgm:t>
    </dgm:pt>
    <dgm:pt modelId="{E3A7A294-34FA-429E-93B6-B6FE23BADE6F}">
      <dgm:prSet custT="1"/>
      <dgm:spPr/>
      <dgm:t>
        <a:bodyPr/>
        <a:lstStyle/>
        <a:p>
          <a:r>
            <a:rPr lang="fi-FI" sz="1400"/>
            <a:t>Henkilöstölle mahdollisuus käydä läpi tiekarttamateriaalia oman yksikön osalta</a:t>
          </a:r>
        </a:p>
      </dgm:t>
    </dgm:pt>
    <dgm:pt modelId="{C78BD8C8-E897-4344-B907-34AF78DCEE3B}" type="parTrans" cxnId="{9B1866D3-21F8-4CB0-A647-1C093F5C1D23}">
      <dgm:prSet/>
      <dgm:spPr/>
      <dgm:t>
        <a:bodyPr/>
        <a:lstStyle/>
        <a:p>
          <a:endParaRPr lang="fi-FI"/>
        </a:p>
      </dgm:t>
    </dgm:pt>
    <dgm:pt modelId="{4702572B-7109-4C61-A1C5-265974A791F0}" type="sibTrans" cxnId="{9B1866D3-21F8-4CB0-A647-1C093F5C1D23}">
      <dgm:prSet/>
      <dgm:spPr/>
      <dgm:t>
        <a:bodyPr/>
        <a:lstStyle/>
        <a:p>
          <a:endParaRPr lang="fi-FI"/>
        </a:p>
      </dgm:t>
    </dgm:pt>
    <dgm:pt modelId="{2F6AF37F-DC6C-4DA6-903C-3DDE943F5FAB}">
      <dgm:prSet custT="1"/>
      <dgm:spPr/>
      <dgm:t>
        <a:bodyPr/>
        <a:lstStyle/>
        <a:p>
          <a:r>
            <a:rPr lang="fi-FI" sz="1400"/>
            <a:t>Tiekarttamateriaaliin perehtyminen </a:t>
          </a:r>
        </a:p>
      </dgm:t>
    </dgm:pt>
    <dgm:pt modelId="{39482D45-F8AA-41C0-9530-831562BF128C}" type="parTrans" cxnId="{A97AEC9F-76D3-44FF-BA64-1BBA4C73C2B2}">
      <dgm:prSet/>
      <dgm:spPr/>
      <dgm:t>
        <a:bodyPr/>
        <a:lstStyle/>
        <a:p>
          <a:endParaRPr lang="fi-FI"/>
        </a:p>
      </dgm:t>
    </dgm:pt>
    <dgm:pt modelId="{BBF7EB72-5B67-47B1-8623-89832B1ACA05}" type="sibTrans" cxnId="{A97AEC9F-76D3-44FF-BA64-1BBA4C73C2B2}">
      <dgm:prSet/>
      <dgm:spPr/>
      <dgm:t>
        <a:bodyPr/>
        <a:lstStyle/>
        <a:p>
          <a:endParaRPr lang="fi-FI"/>
        </a:p>
      </dgm:t>
    </dgm:pt>
    <dgm:pt modelId="{6DB40444-5469-4981-8E4B-F6B49D0BFAD8}">
      <dgm:prSet phldrT="[Teksti]" custT="1"/>
      <dgm:spPr/>
      <dgm:t>
        <a:bodyPr/>
        <a:lstStyle/>
        <a:p>
          <a:r>
            <a:rPr lang="fi-FI" sz="1400"/>
            <a:t>ELY-keskusta ohjaavien linjausten, oppaiden ja ohjeiden päivittäminen ilmastonäkökulmat huomioiviksi</a:t>
          </a:r>
        </a:p>
      </dgm:t>
    </dgm:pt>
    <dgm:pt modelId="{E3BF34FA-B519-4C21-99E7-D40CD64D238C}" type="parTrans" cxnId="{01EF06A3-D8CD-4C55-ACEF-702F025F76CD}">
      <dgm:prSet/>
      <dgm:spPr/>
      <dgm:t>
        <a:bodyPr/>
        <a:lstStyle/>
        <a:p>
          <a:endParaRPr lang="fi-FI"/>
        </a:p>
      </dgm:t>
    </dgm:pt>
    <dgm:pt modelId="{5403A50E-0EB5-4469-977D-1857554F1BF4}" type="sibTrans" cxnId="{01EF06A3-D8CD-4C55-ACEF-702F025F76CD}">
      <dgm:prSet/>
      <dgm:spPr/>
      <dgm:t>
        <a:bodyPr/>
        <a:lstStyle/>
        <a:p>
          <a:endParaRPr lang="fi-FI"/>
        </a:p>
      </dgm:t>
    </dgm:pt>
    <dgm:pt modelId="{E775D2A4-DFFC-4D47-81F7-963C0BC4E77B}">
      <dgm:prSet custT="1"/>
      <dgm:spPr/>
      <dgm:t>
        <a:bodyPr/>
        <a:lstStyle/>
        <a:p>
          <a:r>
            <a:rPr lang="fi-FI" sz="1400"/>
            <a:t>Koko henkilöstön ”lupa tehdä”; esim. lupa osallistua oman alan ilmastoaiheisiin opintoihin </a:t>
          </a:r>
        </a:p>
      </dgm:t>
    </dgm:pt>
    <dgm:pt modelId="{2348F352-2BB5-454B-9AD0-EE8BA48C33A7}" type="parTrans" cxnId="{F9D11AD2-AFD2-4D35-9287-E54F6FD07EB4}">
      <dgm:prSet/>
      <dgm:spPr/>
      <dgm:t>
        <a:bodyPr/>
        <a:lstStyle/>
        <a:p>
          <a:endParaRPr lang="fi-FI"/>
        </a:p>
      </dgm:t>
    </dgm:pt>
    <dgm:pt modelId="{AEAB2FDF-8D62-4768-A206-044ED306CF61}" type="sibTrans" cxnId="{F9D11AD2-AFD2-4D35-9287-E54F6FD07EB4}">
      <dgm:prSet/>
      <dgm:spPr/>
      <dgm:t>
        <a:bodyPr/>
        <a:lstStyle/>
        <a:p>
          <a:endParaRPr lang="fi-FI"/>
        </a:p>
      </dgm:t>
    </dgm:pt>
    <dgm:pt modelId="{D90ACF7D-A43D-4F93-A04E-7945B7D8033A}">
      <dgm:prSet custT="1"/>
      <dgm:spPr/>
      <dgm:t>
        <a:bodyPr/>
        <a:lstStyle/>
        <a:p>
          <a:r>
            <a:rPr lang="fi-FI" sz="1400"/>
            <a:t>Ilmastonäkökulman esillä pitäminen </a:t>
          </a:r>
          <a:r>
            <a:rPr lang="fi-FI" sz="1400" err="1"/>
            <a:t>KEHAn</a:t>
          </a:r>
          <a:r>
            <a:rPr lang="fi-FI" sz="1400"/>
            <a:t> ja Senaatin toiminnasta keskusteltaessa</a:t>
          </a:r>
        </a:p>
      </dgm:t>
    </dgm:pt>
    <dgm:pt modelId="{D127EBD8-8996-41CD-BC35-43BFA604B91E}" type="parTrans" cxnId="{2475D140-A348-464B-895B-8ED4A4BCBB42}">
      <dgm:prSet/>
      <dgm:spPr/>
      <dgm:t>
        <a:bodyPr/>
        <a:lstStyle/>
        <a:p>
          <a:endParaRPr lang="fi-FI"/>
        </a:p>
      </dgm:t>
    </dgm:pt>
    <dgm:pt modelId="{133A81ED-4C0E-4198-83DB-1B6125375AC7}" type="sibTrans" cxnId="{2475D140-A348-464B-895B-8ED4A4BCBB42}">
      <dgm:prSet/>
      <dgm:spPr/>
      <dgm:t>
        <a:bodyPr/>
        <a:lstStyle/>
        <a:p>
          <a:endParaRPr lang="fi-FI"/>
        </a:p>
      </dgm:t>
    </dgm:pt>
    <dgm:pt modelId="{87769C73-8B33-4FA6-B053-DF422A2D5845}">
      <dgm:prSet phldrT="[Teksti]" custT="1"/>
      <dgm:spPr/>
      <dgm:t>
        <a:bodyPr/>
        <a:lstStyle/>
        <a:p>
          <a:r>
            <a:rPr lang="fi-FI" sz="1400"/>
            <a:t>Osallistuminen ohjaavien tahojen ja strategiapäällikköjen ilmastoryhmään</a:t>
          </a:r>
        </a:p>
      </dgm:t>
    </dgm:pt>
    <dgm:pt modelId="{061360E8-65B2-4F57-96E7-5F8EC7EC47DB}" type="parTrans" cxnId="{E89AC64B-6CFC-499C-914D-24BBC13FB512}">
      <dgm:prSet/>
      <dgm:spPr/>
      <dgm:t>
        <a:bodyPr/>
        <a:lstStyle/>
        <a:p>
          <a:endParaRPr lang="fi-FI"/>
        </a:p>
      </dgm:t>
    </dgm:pt>
    <dgm:pt modelId="{18C92547-2725-43F8-A91D-DE10DD0C8109}" type="sibTrans" cxnId="{E89AC64B-6CFC-499C-914D-24BBC13FB512}">
      <dgm:prSet/>
      <dgm:spPr/>
      <dgm:t>
        <a:bodyPr/>
        <a:lstStyle/>
        <a:p>
          <a:endParaRPr lang="fi-FI"/>
        </a:p>
      </dgm:t>
    </dgm:pt>
    <dgm:pt modelId="{0801004A-9BE8-4CFD-BCE2-966C4AAD9231}">
      <dgm:prSet custT="1"/>
      <dgm:spPr/>
      <dgm:t>
        <a:bodyPr/>
        <a:lstStyle/>
        <a:p>
          <a:r>
            <a:rPr lang="fi-FI" sz="1400"/>
            <a:t>Ilmastoasioiden ehdottaminen neuvottelupäiville ja muihin tilaisuuksiin</a:t>
          </a:r>
        </a:p>
      </dgm:t>
    </dgm:pt>
    <dgm:pt modelId="{D90C9F7B-92CE-4FF6-BA67-6EB6781FDF5A}" type="parTrans" cxnId="{9AF1B6AD-0B76-4932-B6F2-8FE5F820F22A}">
      <dgm:prSet/>
      <dgm:spPr/>
      <dgm:t>
        <a:bodyPr/>
        <a:lstStyle/>
        <a:p>
          <a:endParaRPr lang="fi-FI"/>
        </a:p>
      </dgm:t>
    </dgm:pt>
    <dgm:pt modelId="{0ACFEEC6-7ABE-41DD-917F-346E763601CD}" type="sibTrans" cxnId="{9AF1B6AD-0B76-4932-B6F2-8FE5F820F22A}">
      <dgm:prSet/>
      <dgm:spPr/>
      <dgm:t>
        <a:bodyPr/>
        <a:lstStyle/>
        <a:p>
          <a:endParaRPr lang="fi-FI"/>
        </a:p>
      </dgm:t>
    </dgm:pt>
    <dgm:pt modelId="{11015B34-9E9C-41B7-B4A8-D3B882F52D85}">
      <dgm:prSet phldrT="[Teksti]" custT="1"/>
      <dgm:spPr/>
      <dgm:t>
        <a:bodyPr/>
        <a:lstStyle/>
        <a:p>
          <a:r>
            <a:rPr lang="fi-FI" sz="1400"/>
            <a:t>Ilmastonäkökulma oman hallinnonalan neuvottelupäiville ja koulutuksiin</a:t>
          </a:r>
        </a:p>
      </dgm:t>
    </dgm:pt>
    <dgm:pt modelId="{B6373BBD-FD68-4F14-BD62-B67E62B9DF6F}" type="parTrans" cxnId="{CB36CC56-11A2-4BF8-9E45-B392A6F2D0BB}">
      <dgm:prSet/>
      <dgm:spPr/>
      <dgm:t>
        <a:bodyPr/>
        <a:lstStyle/>
        <a:p>
          <a:endParaRPr lang="fi-FI"/>
        </a:p>
      </dgm:t>
    </dgm:pt>
    <dgm:pt modelId="{29119ACA-1DFC-4190-909E-91E9E2976079}" type="sibTrans" cxnId="{CB36CC56-11A2-4BF8-9E45-B392A6F2D0BB}">
      <dgm:prSet/>
      <dgm:spPr/>
      <dgm:t>
        <a:bodyPr/>
        <a:lstStyle/>
        <a:p>
          <a:endParaRPr lang="fi-FI"/>
        </a:p>
      </dgm:t>
    </dgm:pt>
    <dgm:pt modelId="{9FA47DEA-EBAE-4899-A965-2E2572C4F9B4}">
      <dgm:prSet custT="1"/>
      <dgm:spPr/>
      <dgm:t>
        <a:bodyPr/>
        <a:lstStyle/>
        <a:p>
          <a:r>
            <a:rPr lang="fi-FI" sz="1400"/>
            <a:t>Eri virastojen ilmastotavoitteiden määritteleminen</a:t>
          </a:r>
        </a:p>
      </dgm:t>
    </dgm:pt>
    <dgm:pt modelId="{9367D401-288F-4946-B553-A8943C34CB52}" type="parTrans" cxnId="{BFA0AB7B-57FB-44D3-BFC1-E2BC7BFC66BD}">
      <dgm:prSet/>
      <dgm:spPr/>
      <dgm:t>
        <a:bodyPr/>
        <a:lstStyle/>
        <a:p>
          <a:endParaRPr lang="fi-FI"/>
        </a:p>
      </dgm:t>
    </dgm:pt>
    <dgm:pt modelId="{B3101668-81F3-480B-B705-3CFDF5EE6965}" type="sibTrans" cxnId="{BFA0AB7B-57FB-44D3-BFC1-E2BC7BFC66BD}">
      <dgm:prSet/>
      <dgm:spPr/>
      <dgm:t>
        <a:bodyPr/>
        <a:lstStyle/>
        <a:p>
          <a:endParaRPr lang="fi-FI"/>
        </a:p>
      </dgm:t>
    </dgm:pt>
    <dgm:pt modelId="{A375320D-78BB-4256-9EF6-DD2C3600204D}">
      <dgm:prSet custT="1"/>
      <dgm:spPr/>
      <dgm:t>
        <a:bodyPr/>
        <a:lstStyle/>
        <a:p>
          <a:r>
            <a:rPr lang="fi-FI" sz="1400"/>
            <a:t>ELY-keskusten ilmastotiimien välinen yhteistyö: mikä on ilmastotiimin toiminnan olennaisinta sisältöä?</a:t>
          </a:r>
        </a:p>
      </dgm:t>
    </dgm:pt>
    <dgm:pt modelId="{8E5CCB89-FB95-4A25-8959-E103EE966C96}" type="parTrans" cxnId="{32B37C2F-892A-485F-949F-2239DB80CEED}">
      <dgm:prSet/>
      <dgm:spPr/>
      <dgm:t>
        <a:bodyPr/>
        <a:lstStyle/>
        <a:p>
          <a:endParaRPr lang="fi-FI"/>
        </a:p>
      </dgm:t>
    </dgm:pt>
    <dgm:pt modelId="{E85BEAC1-AC4B-48B8-8724-904F79352EB9}" type="sibTrans" cxnId="{32B37C2F-892A-485F-949F-2239DB80CEED}">
      <dgm:prSet/>
      <dgm:spPr/>
      <dgm:t>
        <a:bodyPr/>
        <a:lstStyle/>
        <a:p>
          <a:endParaRPr lang="fi-FI"/>
        </a:p>
      </dgm:t>
    </dgm:pt>
    <dgm:pt modelId="{41F5BBFA-AB02-4B7B-A7FD-BE67A709BFB4}">
      <dgm:prSet custT="1"/>
      <dgm:spPr/>
      <dgm:t>
        <a:bodyPr/>
        <a:lstStyle/>
        <a:p>
          <a:r>
            <a:rPr lang="fi-FI" sz="1400"/>
            <a:t>Hankeaihioiden ja selvitystarpeiden läpi käyminen </a:t>
          </a:r>
        </a:p>
      </dgm:t>
    </dgm:pt>
    <dgm:pt modelId="{1C7E4A7F-5B56-43EC-8219-EDCFDEC25233}" type="parTrans" cxnId="{DFC5D1E1-EE34-41DE-B00B-6B37B3786469}">
      <dgm:prSet/>
      <dgm:spPr/>
      <dgm:t>
        <a:bodyPr/>
        <a:lstStyle/>
        <a:p>
          <a:endParaRPr lang="fi-FI"/>
        </a:p>
      </dgm:t>
    </dgm:pt>
    <dgm:pt modelId="{E70AB014-C5C3-46F8-9FE8-55720EE99A2C}" type="sibTrans" cxnId="{DFC5D1E1-EE34-41DE-B00B-6B37B3786469}">
      <dgm:prSet/>
      <dgm:spPr/>
      <dgm:t>
        <a:bodyPr/>
        <a:lstStyle/>
        <a:p>
          <a:endParaRPr lang="fi-FI"/>
        </a:p>
      </dgm:t>
    </dgm:pt>
    <dgm:pt modelId="{0F6DE196-0212-4270-9069-01D7F53095EE}">
      <dgm:prSet custT="1"/>
      <dgm:spPr/>
      <dgm:t>
        <a:bodyPr/>
        <a:lstStyle/>
        <a:p>
          <a:r>
            <a:rPr lang="fi-FI" sz="1400"/>
            <a:t>Asian esillä pitäminen omissa verkostoissa </a:t>
          </a:r>
        </a:p>
      </dgm:t>
    </dgm:pt>
    <dgm:pt modelId="{3852C74C-316C-4501-AF66-5F9F96AA3467}" type="parTrans" cxnId="{D431E5CD-AAD5-4C3B-A27B-CD26C937AB66}">
      <dgm:prSet/>
      <dgm:spPr/>
      <dgm:t>
        <a:bodyPr/>
        <a:lstStyle/>
        <a:p>
          <a:endParaRPr lang="fi-FI"/>
        </a:p>
      </dgm:t>
    </dgm:pt>
    <dgm:pt modelId="{38CF27BE-725C-4677-B717-E48F6B2E6C89}" type="sibTrans" cxnId="{D431E5CD-AAD5-4C3B-A27B-CD26C937AB66}">
      <dgm:prSet/>
      <dgm:spPr/>
      <dgm:t>
        <a:bodyPr/>
        <a:lstStyle/>
        <a:p>
          <a:endParaRPr lang="fi-FI"/>
        </a:p>
      </dgm:t>
    </dgm:pt>
    <dgm:pt modelId="{E433B52E-4E52-463C-9CB4-169330383929}">
      <dgm:prSet custT="1"/>
      <dgm:spPr/>
      <dgm:t>
        <a:bodyPr/>
        <a:lstStyle/>
        <a:p>
          <a:r>
            <a:rPr lang="fi-FI" sz="1400"/>
            <a:t>Oman, jo tehtävän ilmastoa hyödyttävän työn tunnistaminen</a:t>
          </a:r>
        </a:p>
      </dgm:t>
    </dgm:pt>
    <dgm:pt modelId="{2F2AAB5B-28DF-44A7-8408-8A92902D75E4}" type="parTrans" cxnId="{CE084C43-040B-4ED1-9587-82BEB4FE74A5}">
      <dgm:prSet/>
      <dgm:spPr/>
      <dgm:t>
        <a:bodyPr/>
        <a:lstStyle/>
        <a:p>
          <a:endParaRPr lang="fi-FI"/>
        </a:p>
      </dgm:t>
    </dgm:pt>
    <dgm:pt modelId="{7C3D19C9-9A8F-4F48-9A3F-B763A404D0AD}" type="sibTrans" cxnId="{CE084C43-040B-4ED1-9587-82BEB4FE74A5}">
      <dgm:prSet/>
      <dgm:spPr/>
      <dgm:t>
        <a:bodyPr/>
        <a:lstStyle/>
        <a:p>
          <a:endParaRPr lang="fi-FI"/>
        </a:p>
      </dgm:t>
    </dgm:pt>
    <dgm:pt modelId="{5D2AEF9F-0E79-458E-BBBF-188B1021DFAB}">
      <dgm:prSet custT="1"/>
      <dgm:spPr/>
      <dgm:t>
        <a:bodyPr/>
        <a:lstStyle/>
        <a:p>
          <a:r>
            <a:rPr lang="fi-FI" sz="1400" dirty="0"/>
            <a:t>Hankeaihioihin ja selvitystarpeiden läpi käyminen</a:t>
          </a:r>
        </a:p>
      </dgm:t>
    </dgm:pt>
    <dgm:pt modelId="{E187AB8C-0934-4A6A-9DEF-46EEE19B4F5D}" type="parTrans" cxnId="{74C82910-CF38-4EED-A78F-315DAB95947D}">
      <dgm:prSet/>
      <dgm:spPr/>
      <dgm:t>
        <a:bodyPr/>
        <a:lstStyle/>
        <a:p>
          <a:endParaRPr lang="fi-FI"/>
        </a:p>
      </dgm:t>
    </dgm:pt>
    <dgm:pt modelId="{54C4637E-686F-40C1-8C5C-7103467F50A4}" type="sibTrans" cxnId="{74C82910-CF38-4EED-A78F-315DAB95947D}">
      <dgm:prSet/>
      <dgm:spPr/>
      <dgm:t>
        <a:bodyPr/>
        <a:lstStyle/>
        <a:p>
          <a:endParaRPr lang="fi-FI"/>
        </a:p>
      </dgm:t>
    </dgm:pt>
    <dgm:pt modelId="{5B499723-ECF4-462E-9FC1-EA7366BD8383}">
      <dgm:prSet custT="1"/>
      <dgm:spPr/>
      <dgm:t>
        <a:bodyPr/>
        <a:lstStyle/>
        <a:p>
          <a:r>
            <a:rPr lang="fi-FI" sz="1400" dirty="0"/>
            <a:t>Rahoituskatsauksiin näkyville myös kiertotalous- ja ilmastohankkeiden tuloksia</a:t>
          </a:r>
        </a:p>
      </dgm:t>
    </dgm:pt>
    <dgm:pt modelId="{FB795419-B600-4A62-B4D1-95DF2A066968}" type="parTrans" cxnId="{1D6CE372-C854-491A-8BC9-ECCF3FD853C8}">
      <dgm:prSet/>
      <dgm:spPr/>
    </dgm:pt>
    <dgm:pt modelId="{EE91DBC0-888D-4A59-95C8-43E09D0CDDE5}" type="sibTrans" cxnId="{1D6CE372-C854-491A-8BC9-ECCF3FD853C8}">
      <dgm:prSet/>
      <dgm:spPr/>
    </dgm:pt>
    <dgm:pt modelId="{AEA5E336-9CE2-404B-BD83-02685B2FC39D}" type="pres">
      <dgm:prSet presAssocID="{9127EBF3-AD57-438A-B0D4-2A20313A24BE}" presName="Name0" presStyleCnt="0">
        <dgm:presLayoutVars>
          <dgm:dir/>
          <dgm:animLvl val="lvl"/>
          <dgm:resizeHandles val="exact"/>
        </dgm:presLayoutVars>
      </dgm:prSet>
      <dgm:spPr/>
    </dgm:pt>
    <dgm:pt modelId="{08009636-B38C-46F5-820A-FFB2CFA529CA}" type="pres">
      <dgm:prSet presAssocID="{8381BBEE-3F77-45C2-8677-47EFFB8E5689}" presName="linNode" presStyleCnt="0"/>
      <dgm:spPr/>
    </dgm:pt>
    <dgm:pt modelId="{E60CC5BB-529D-48BF-8959-1002702793B1}" type="pres">
      <dgm:prSet presAssocID="{8381BBEE-3F77-45C2-8677-47EFFB8E5689}" presName="parentText" presStyleLbl="node1" presStyleIdx="0" presStyleCnt="5" custScaleX="63059" custScaleY="111378">
        <dgm:presLayoutVars>
          <dgm:chMax val="1"/>
          <dgm:bulletEnabled val="1"/>
        </dgm:presLayoutVars>
      </dgm:prSet>
      <dgm:spPr/>
    </dgm:pt>
    <dgm:pt modelId="{29143E86-6371-466B-BBCC-F56EB905CB3D}" type="pres">
      <dgm:prSet presAssocID="{8381BBEE-3F77-45C2-8677-47EFFB8E5689}" presName="descendantText" presStyleLbl="alignAccFollowNode1" presStyleIdx="0" presStyleCnt="5" custScaleX="114138" custScaleY="138411" custLinFactNeighborX="-223" custLinFactNeighborY="-413">
        <dgm:presLayoutVars>
          <dgm:bulletEnabled val="1"/>
        </dgm:presLayoutVars>
      </dgm:prSet>
      <dgm:spPr/>
    </dgm:pt>
    <dgm:pt modelId="{BAA059AB-9D9B-4826-AE71-429BFC914D3C}" type="pres">
      <dgm:prSet presAssocID="{A9A5D1A1-8AD1-4845-8FB6-9BB8969AC1CC}" presName="sp" presStyleCnt="0"/>
      <dgm:spPr/>
    </dgm:pt>
    <dgm:pt modelId="{E139618B-2FFE-4A31-9781-469463CCABAA}" type="pres">
      <dgm:prSet presAssocID="{807C7AEA-B775-493C-B370-018D3B287250}" presName="linNode" presStyleCnt="0"/>
      <dgm:spPr/>
    </dgm:pt>
    <dgm:pt modelId="{CC2FE027-16BF-4DE9-8B63-C1C235AD10E1}" type="pres">
      <dgm:prSet presAssocID="{807C7AEA-B775-493C-B370-018D3B287250}" presName="parentText" presStyleLbl="node1" presStyleIdx="1" presStyleCnt="5" custScaleX="63059" custScaleY="111378">
        <dgm:presLayoutVars>
          <dgm:chMax val="1"/>
          <dgm:bulletEnabled val="1"/>
        </dgm:presLayoutVars>
      </dgm:prSet>
      <dgm:spPr/>
    </dgm:pt>
    <dgm:pt modelId="{B512594D-B068-4560-BDA0-49DC36069EA6}" type="pres">
      <dgm:prSet presAssocID="{807C7AEA-B775-493C-B370-018D3B287250}" presName="descendantText" presStyleLbl="alignAccFollowNode1" presStyleIdx="1" presStyleCnt="5" custScaleX="114138" custScaleY="138411" custLinFactNeighborX="-223" custLinFactNeighborY="-413">
        <dgm:presLayoutVars>
          <dgm:bulletEnabled val="1"/>
        </dgm:presLayoutVars>
      </dgm:prSet>
      <dgm:spPr/>
    </dgm:pt>
    <dgm:pt modelId="{958F39BE-3453-4A3B-8E28-C8867B680FE1}" type="pres">
      <dgm:prSet presAssocID="{FDC2EE4B-EE9F-4B6E-9DBF-4B1474317C50}" presName="sp" presStyleCnt="0"/>
      <dgm:spPr/>
    </dgm:pt>
    <dgm:pt modelId="{C4EA4EEE-E408-4413-A5E1-9912E937E058}" type="pres">
      <dgm:prSet presAssocID="{E46DC762-D692-4EEE-920C-52C3A0E73326}" presName="linNode" presStyleCnt="0"/>
      <dgm:spPr/>
    </dgm:pt>
    <dgm:pt modelId="{D50BFCC9-0356-47F9-B3F3-15CF1394BD5B}" type="pres">
      <dgm:prSet presAssocID="{E46DC762-D692-4EEE-920C-52C3A0E73326}" presName="parentText" presStyleLbl="node1" presStyleIdx="2" presStyleCnt="5" custScaleX="63059" custScaleY="111378">
        <dgm:presLayoutVars>
          <dgm:chMax val="1"/>
          <dgm:bulletEnabled val="1"/>
        </dgm:presLayoutVars>
      </dgm:prSet>
      <dgm:spPr/>
    </dgm:pt>
    <dgm:pt modelId="{5FAF9747-91EF-43F8-9C4C-7357FC1739FC}" type="pres">
      <dgm:prSet presAssocID="{E46DC762-D692-4EEE-920C-52C3A0E73326}" presName="descendantText" presStyleLbl="alignAccFollowNode1" presStyleIdx="2" presStyleCnt="5" custScaleX="114138" custScaleY="180990" custLinFactNeighborX="-223" custLinFactNeighborY="-413">
        <dgm:presLayoutVars>
          <dgm:bulletEnabled val="1"/>
        </dgm:presLayoutVars>
      </dgm:prSet>
      <dgm:spPr/>
    </dgm:pt>
    <dgm:pt modelId="{258D6BB7-8AAE-45AC-BC1E-FF7CC83D59E6}" type="pres">
      <dgm:prSet presAssocID="{98A6BDF9-154E-48E7-A1AC-A2A49BE1F9BC}" presName="sp" presStyleCnt="0"/>
      <dgm:spPr/>
    </dgm:pt>
    <dgm:pt modelId="{D6EE9985-EB62-49B3-8E5D-FC45B0FAA813}" type="pres">
      <dgm:prSet presAssocID="{485D3313-7330-48B6-91D9-69EC72F92D61}" presName="linNode" presStyleCnt="0"/>
      <dgm:spPr/>
    </dgm:pt>
    <dgm:pt modelId="{1EBD6A27-D3E9-465E-A077-F80EB6FC9C12}" type="pres">
      <dgm:prSet presAssocID="{485D3313-7330-48B6-91D9-69EC72F92D61}" presName="parentText" presStyleLbl="node1" presStyleIdx="3" presStyleCnt="5" custScaleX="63059" custScaleY="111378">
        <dgm:presLayoutVars>
          <dgm:chMax val="1"/>
          <dgm:bulletEnabled val="1"/>
        </dgm:presLayoutVars>
      </dgm:prSet>
      <dgm:spPr/>
    </dgm:pt>
    <dgm:pt modelId="{15C818EE-4D05-4EE3-91C1-134CA428DDF4}" type="pres">
      <dgm:prSet presAssocID="{485D3313-7330-48B6-91D9-69EC72F92D61}" presName="descendantText" presStyleLbl="alignAccFollowNode1" presStyleIdx="3" presStyleCnt="5" custScaleX="114138" custScaleY="129197" custLinFactNeighborX="-223" custLinFactNeighborY="-413">
        <dgm:presLayoutVars>
          <dgm:bulletEnabled val="1"/>
        </dgm:presLayoutVars>
      </dgm:prSet>
      <dgm:spPr/>
    </dgm:pt>
    <dgm:pt modelId="{40C00A3E-6A11-4377-A8BB-8A349FFB066C}" type="pres">
      <dgm:prSet presAssocID="{75BCF174-197A-4571-93B2-F7B571C88400}" presName="sp" presStyleCnt="0"/>
      <dgm:spPr/>
    </dgm:pt>
    <dgm:pt modelId="{D7F65923-B045-4AC3-8458-705CC72AFE1A}" type="pres">
      <dgm:prSet presAssocID="{3BDB968D-2171-4D41-BBC6-DF79F5A5E428}" presName="linNode" presStyleCnt="0"/>
      <dgm:spPr/>
    </dgm:pt>
    <dgm:pt modelId="{91955A1C-FE4A-40E6-9EC5-261A5B90D7EB}" type="pres">
      <dgm:prSet presAssocID="{3BDB968D-2171-4D41-BBC6-DF79F5A5E428}" presName="parentText" presStyleLbl="node1" presStyleIdx="4" presStyleCnt="5" custScaleX="63059" custScaleY="111378">
        <dgm:presLayoutVars>
          <dgm:chMax val="1"/>
          <dgm:bulletEnabled val="1"/>
        </dgm:presLayoutVars>
      </dgm:prSet>
      <dgm:spPr/>
    </dgm:pt>
    <dgm:pt modelId="{C9EEEB54-330A-4FA5-9FB5-1F56E5011621}" type="pres">
      <dgm:prSet presAssocID="{3BDB968D-2171-4D41-BBC6-DF79F5A5E428}" presName="descendantText" presStyleLbl="alignAccFollowNode1" presStyleIdx="4" presStyleCnt="5" custScaleX="114138" custScaleY="138411">
        <dgm:presLayoutVars>
          <dgm:bulletEnabled val="1"/>
        </dgm:presLayoutVars>
      </dgm:prSet>
      <dgm:spPr/>
    </dgm:pt>
  </dgm:ptLst>
  <dgm:cxnLst>
    <dgm:cxn modelId="{8432DA03-D41F-4534-8A1F-BB3F26EC75ED}" type="presOf" srcId="{9FA47DEA-EBAE-4899-A965-2E2572C4F9B4}" destId="{B512594D-B068-4560-BDA0-49DC36069EA6}" srcOrd="0" destOrd="3" presId="urn:microsoft.com/office/officeart/2005/8/layout/vList5"/>
    <dgm:cxn modelId="{E1861B0C-F40D-42A2-8591-E35A067534B7}" type="presOf" srcId="{D90ACF7D-A43D-4F93-A04E-7945B7D8033A}" destId="{B512594D-B068-4560-BDA0-49DC36069EA6}" srcOrd="0" destOrd="2" presId="urn:microsoft.com/office/officeart/2005/8/layout/vList5"/>
    <dgm:cxn modelId="{1EA62910-FF2D-44E9-B171-F793251ACD71}" type="presOf" srcId="{A375320D-78BB-4256-9EF6-DD2C3600204D}" destId="{5FAF9747-91EF-43F8-9C4C-7357FC1739FC}" srcOrd="0" destOrd="3" presId="urn:microsoft.com/office/officeart/2005/8/layout/vList5"/>
    <dgm:cxn modelId="{74C82910-CF38-4EED-A78F-315DAB95947D}" srcId="{485D3313-7330-48B6-91D9-69EC72F92D61}" destId="{5D2AEF9F-0E79-458E-BBBF-188B1021DFAB}" srcOrd="2" destOrd="0" parTransId="{E187AB8C-0934-4A6A-9DEF-46EEE19B4F5D}" sibTransId="{54C4637E-686F-40C1-8C5C-7103467F50A4}"/>
    <dgm:cxn modelId="{8625F010-A3F5-4F78-A2DA-7ACB8C7FF8BF}" srcId="{9127EBF3-AD57-438A-B0D4-2A20313A24BE}" destId="{485D3313-7330-48B6-91D9-69EC72F92D61}" srcOrd="3" destOrd="0" parTransId="{3879CBE7-AE7A-45A9-A2F4-688C46777BA4}" sibTransId="{75BCF174-197A-4571-93B2-F7B571C88400}"/>
    <dgm:cxn modelId="{60E7D21A-4DDB-48D9-82FA-2D8E777D96E4}" srcId="{9127EBF3-AD57-438A-B0D4-2A20313A24BE}" destId="{E46DC762-D692-4EEE-920C-52C3A0E73326}" srcOrd="2" destOrd="0" parTransId="{D78EC1BF-8029-42DA-BCDE-E7C25813BC62}" sibTransId="{98A6BDF9-154E-48E7-A1AC-A2A49BE1F9BC}"/>
    <dgm:cxn modelId="{72FDB41B-5EEC-4B31-99B3-0F6BE3A91146}" srcId="{9127EBF3-AD57-438A-B0D4-2A20313A24BE}" destId="{807C7AEA-B775-493C-B370-018D3B287250}" srcOrd="1" destOrd="0" parTransId="{EE6F4F9E-582C-49EA-AD32-A1BC27EC8276}" sibTransId="{FDC2EE4B-EE9F-4B6E-9DBF-4B1474317C50}"/>
    <dgm:cxn modelId="{32B37C2F-892A-485F-949F-2239DB80CEED}" srcId="{E46DC762-D692-4EEE-920C-52C3A0E73326}" destId="{A375320D-78BB-4256-9EF6-DD2C3600204D}" srcOrd="3" destOrd="0" parTransId="{8E5CCB89-FB95-4A25-8959-E103EE966C96}" sibTransId="{E85BEAC1-AC4B-48B8-8724-904F79352EB9}"/>
    <dgm:cxn modelId="{2475D140-A348-464B-895B-8ED4A4BCBB42}" srcId="{807C7AEA-B775-493C-B370-018D3B287250}" destId="{D90ACF7D-A43D-4F93-A04E-7945B7D8033A}" srcOrd="2" destOrd="0" parTransId="{D127EBD8-8996-41CD-BC35-43BFA604B91E}" sibTransId="{133A81ED-4C0E-4198-83DB-1B6125375AC7}"/>
    <dgm:cxn modelId="{8B5F515C-5CA2-49ED-A627-9EA8F43B12CB}" type="presOf" srcId="{E775D2A4-DFFC-4D47-81F7-963C0BC4E77B}" destId="{B512594D-B068-4560-BDA0-49DC36069EA6}" srcOrd="0" destOrd="1" presId="urn:microsoft.com/office/officeart/2005/8/layout/vList5"/>
    <dgm:cxn modelId="{DF07995D-D8AA-4810-A6BC-958EA65EC7FA}" type="presOf" srcId="{E3A7A294-34FA-429E-93B6-B6FE23BADE6F}" destId="{15C818EE-4D05-4EE3-91C1-134CA428DDF4}" srcOrd="0" destOrd="0" presId="urn:microsoft.com/office/officeart/2005/8/layout/vList5"/>
    <dgm:cxn modelId="{CE084C43-040B-4ED1-9587-82BEB4FE74A5}" srcId="{3BDB968D-2171-4D41-BBC6-DF79F5A5E428}" destId="{E433B52E-4E52-463C-9CB4-169330383929}" srcOrd="3" destOrd="0" parTransId="{2F2AAB5B-28DF-44A7-8408-8A92902D75E4}" sibTransId="{7C3D19C9-9A8F-4F48-9A3F-B763A404D0AD}"/>
    <dgm:cxn modelId="{1387B246-64BE-459A-8CB4-AB69234857C2}" type="presOf" srcId="{3BDB968D-2171-4D41-BBC6-DF79F5A5E428}" destId="{91955A1C-FE4A-40E6-9EC5-261A5B90D7EB}" srcOrd="0" destOrd="0" presId="urn:microsoft.com/office/officeart/2005/8/layout/vList5"/>
    <dgm:cxn modelId="{E1FD8B47-002B-49B5-8F27-D230A2A6660C}" srcId="{9127EBF3-AD57-438A-B0D4-2A20313A24BE}" destId="{3BDB968D-2171-4D41-BBC6-DF79F5A5E428}" srcOrd="4" destOrd="0" parTransId="{C8235184-0A4E-4BFF-9F02-38736D652BB0}" sibTransId="{1815C53F-85AD-46CA-BA6F-F333CFAE2E88}"/>
    <dgm:cxn modelId="{E89AC64B-6CFC-499C-914D-24BBC13FB512}" srcId="{8381BBEE-3F77-45C2-8677-47EFFB8E5689}" destId="{87769C73-8B33-4FA6-B053-DF422A2D5845}" srcOrd="2" destOrd="0" parTransId="{061360E8-65B2-4F57-96E7-5F8EC7EC47DB}" sibTransId="{18C92547-2725-43F8-A91D-DE10DD0C8109}"/>
    <dgm:cxn modelId="{2254624C-3526-405D-B80C-6EE2DCF88F89}" type="presOf" srcId="{68500866-C8BA-436B-A265-EC9A7694D500}" destId="{5FAF9747-91EF-43F8-9C4C-7357FC1739FC}" srcOrd="0" destOrd="0" presId="urn:microsoft.com/office/officeart/2005/8/layout/vList5"/>
    <dgm:cxn modelId="{C509EC6C-53EC-4A0F-87FB-569B63307B1A}" type="presOf" srcId="{8381BBEE-3F77-45C2-8677-47EFFB8E5689}" destId="{E60CC5BB-529D-48BF-8959-1002702793B1}" srcOrd="0" destOrd="0" presId="urn:microsoft.com/office/officeart/2005/8/layout/vList5"/>
    <dgm:cxn modelId="{B7822970-C2D5-4974-8C55-F5D61B52474E}" type="presOf" srcId="{87769C73-8B33-4FA6-B053-DF422A2D5845}" destId="{29143E86-6371-466B-BBCC-F56EB905CB3D}" srcOrd="0" destOrd="2" presId="urn:microsoft.com/office/officeart/2005/8/layout/vList5"/>
    <dgm:cxn modelId="{28384770-E476-458E-B67C-918B08F676CA}" type="presOf" srcId="{E433B52E-4E52-463C-9CB4-169330383929}" destId="{C9EEEB54-330A-4FA5-9FB5-1F56E5011621}" srcOrd="0" destOrd="3" presId="urn:microsoft.com/office/officeart/2005/8/layout/vList5"/>
    <dgm:cxn modelId="{1D6CE372-C854-491A-8BC9-ECCF3FD853C8}" srcId="{485D3313-7330-48B6-91D9-69EC72F92D61}" destId="{5B499723-ECF4-462E-9FC1-EA7366BD8383}" srcOrd="3" destOrd="0" parTransId="{FB795419-B600-4A62-B4D1-95DF2A066968}" sibTransId="{EE91DBC0-888D-4A59-95C8-43E09D0CDDE5}"/>
    <dgm:cxn modelId="{CB36CC56-11A2-4BF8-9E45-B392A6F2D0BB}" srcId="{8381BBEE-3F77-45C2-8677-47EFFB8E5689}" destId="{11015B34-9E9C-41B7-B4A8-D3B882F52D85}" srcOrd="3" destOrd="0" parTransId="{B6373BBD-FD68-4F14-BD62-B67E62B9DF6F}" sibTransId="{29119ACA-1DFC-4190-909E-91E9E2976079}"/>
    <dgm:cxn modelId="{DBB16E78-BDC0-4FD8-B7A5-09954C2D5463}" srcId="{9127EBF3-AD57-438A-B0D4-2A20313A24BE}" destId="{8381BBEE-3F77-45C2-8677-47EFFB8E5689}" srcOrd="0" destOrd="0" parTransId="{FBAED019-A41A-41AA-A844-F933FAAF9483}" sibTransId="{A9A5D1A1-8AD1-4845-8FB6-9BB8969AC1CC}"/>
    <dgm:cxn modelId="{BFA0AB7B-57FB-44D3-BFC1-E2BC7BFC66BD}" srcId="{807C7AEA-B775-493C-B370-018D3B287250}" destId="{9FA47DEA-EBAE-4899-A965-2E2572C4F9B4}" srcOrd="3" destOrd="0" parTransId="{9367D401-288F-4946-B553-A8943C34CB52}" sibTransId="{B3101668-81F3-480B-B705-3CFDF5EE6965}"/>
    <dgm:cxn modelId="{0E7EC081-9182-4B06-BD6B-6D3524008E1F}" srcId="{E46DC762-D692-4EEE-920C-52C3A0E73326}" destId="{D9578A1B-AF4C-4DCF-A914-E57109D8A131}" srcOrd="2" destOrd="0" parTransId="{C1C782F2-3DA4-4136-AFB3-26F120A345D4}" sibTransId="{BD7A4240-9B33-457F-8682-8A094F40CC7C}"/>
    <dgm:cxn modelId="{21590785-4CE2-4E85-AFFD-3D27E221AA92}" type="presOf" srcId="{807C7AEA-B775-493C-B370-018D3B287250}" destId="{CC2FE027-16BF-4DE9-8B63-C1C235AD10E1}" srcOrd="0" destOrd="0" presId="urn:microsoft.com/office/officeart/2005/8/layout/vList5"/>
    <dgm:cxn modelId="{0DA8CD8B-33ED-4499-8ECB-D6BF2B393CD5}" type="presOf" srcId="{2F6AF37F-DC6C-4DA6-903C-3DDE943F5FAB}" destId="{C9EEEB54-330A-4FA5-9FB5-1F56E5011621}" srcOrd="0" destOrd="0" presId="urn:microsoft.com/office/officeart/2005/8/layout/vList5"/>
    <dgm:cxn modelId="{DC213995-E89E-4CF1-A8C7-554FCE1C0C1D}" type="presOf" srcId="{6DB40444-5469-4981-8E4B-F6B49D0BFAD8}" destId="{29143E86-6371-466B-BBCC-F56EB905CB3D}" srcOrd="0" destOrd="1" presId="urn:microsoft.com/office/officeart/2005/8/layout/vList5"/>
    <dgm:cxn modelId="{359F8D9A-0B76-4C47-927D-5AAA433BB1C9}" type="presOf" srcId="{6FC725C2-3189-4FE3-BB14-68ABEF6E32AB}" destId="{29143E86-6371-466B-BBCC-F56EB905CB3D}" srcOrd="0" destOrd="0" presId="urn:microsoft.com/office/officeart/2005/8/layout/vList5"/>
    <dgm:cxn modelId="{A97AEC9F-76D3-44FF-BA64-1BBA4C73C2B2}" srcId="{3BDB968D-2171-4D41-BBC6-DF79F5A5E428}" destId="{2F6AF37F-DC6C-4DA6-903C-3DDE943F5FAB}" srcOrd="0" destOrd="0" parTransId="{39482D45-F8AA-41C0-9530-831562BF128C}" sibTransId="{BBF7EB72-5B67-47B1-8623-89832B1ACA05}"/>
    <dgm:cxn modelId="{CB27BFA1-0935-4350-8DC2-6751E7FE977D}" type="presOf" srcId="{485D3313-7330-48B6-91D9-69EC72F92D61}" destId="{1EBD6A27-D3E9-465E-A077-F80EB6FC9C12}" srcOrd="0" destOrd="0" presId="urn:microsoft.com/office/officeart/2005/8/layout/vList5"/>
    <dgm:cxn modelId="{01EF06A3-D8CD-4C55-ACEF-702F025F76CD}" srcId="{8381BBEE-3F77-45C2-8677-47EFFB8E5689}" destId="{6DB40444-5469-4981-8E4B-F6B49D0BFAD8}" srcOrd="1" destOrd="0" parTransId="{E3BF34FA-B519-4C21-99E7-D40CD64D238C}" sibTransId="{5403A50E-0EB5-4469-977D-1857554F1BF4}"/>
    <dgm:cxn modelId="{E9C31DAD-3376-4B61-90CD-D282C6B42C49}" srcId="{E46DC762-D692-4EEE-920C-52C3A0E73326}" destId="{68500866-C8BA-436B-A265-EC9A7694D500}" srcOrd="0" destOrd="0" parTransId="{5B9C7F26-399F-4756-9A69-E9C1189B2AAD}" sibTransId="{5C09C427-03AA-4176-AC96-98E23370E522}"/>
    <dgm:cxn modelId="{9AF1B6AD-0B76-4932-B6F2-8FE5F820F22A}" srcId="{485D3313-7330-48B6-91D9-69EC72F92D61}" destId="{0801004A-9BE8-4CFD-BCE2-966C4AAD9231}" srcOrd="1" destOrd="0" parTransId="{D90C9F7B-92CE-4FF6-BA67-6EB6781FDF5A}" sibTransId="{0ACFEEC6-7ABE-41DD-917F-346E763601CD}"/>
    <dgm:cxn modelId="{E610A0B0-0A49-4FE2-8E3D-21ABAEDECFE3}" type="presOf" srcId="{5D2AEF9F-0E79-458E-BBBF-188B1021DFAB}" destId="{15C818EE-4D05-4EE3-91C1-134CA428DDF4}" srcOrd="0" destOrd="2" presId="urn:microsoft.com/office/officeart/2005/8/layout/vList5"/>
    <dgm:cxn modelId="{1E32B7BA-BC0C-4CEA-9D46-4CFB84FFE7A5}" type="presOf" srcId="{41F5BBFA-AB02-4B7B-A7FD-BE67A709BFB4}" destId="{C9EEEB54-330A-4FA5-9FB5-1F56E5011621}" srcOrd="0" destOrd="1" presId="urn:microsoft.com/office/officeart/2005/8/layout/vList5"/>
    <dgm:cxn modelId="{DB9299C2-AF96-4F81-9314-19687550ED17}" srcId="{8381BBEE-3F77-45C2-8677-47EFFB8E5689}" destId="{6FC725C2-3189-4FE3-BB14-68ABEF6E32AB}" srcOrd="0" destOrd="0" parTransId="{B1088E6B-A9A3-4B2A-A46E-E8A91D1F9A58}" sibTransId="{162A1253-0239-465E-9D58-0434F8BA13D1}"/>
    <dgm:cxn modelId="{7A07D5C2-517B-49F7-99CD-45D84AEB9D40}" type="presOf" srcId="{0801004A-9BE8-4CFD-BCE2-966C4AAD9231}" destId="{15C818EE-4D05-4EE3-91C1-134CA428DDF4}" srcOrd="0" destOrd="1" presId="urn:microsoft.com/office/officeart/2005/8/layout/vList5"/>
    <dgm:cxn modelId="{66356ECD-1BAE-4549-A0F0-309E5594198C}" type="presOf" srcId="{27E7561E-1123-47A7-99A9-F38969D25B0A}" destId="{5FAF9747-91EF-43F8-9C4C-7357FC1739FC}" srcOrd="0" destOrd="1" presId="urn:microsoft.com/office/officeart/2005/8/layout/vList5"/>
    <dgm:cxn modelId="{D431E5CD-AAD5-4C3B-A27B-CD26C937AB66}" srcId="{3BDB968D-2171-4D41-BBC6-DF79F5A5E428}" destId="{0F6DE196-0212-4270-9069-01D7F53095EE}" srcOrd="2" destOrd="0" parTransId="{3852C74C-316C-4501-AF66-5F9F96AA3467}" sibTransId="{38CF27BE-725C-4677-B717-E48F6B2E6C89}"/>
    <dgm:cxn modelId="{F9D11AD2-AFD2-4D35-9287-E54F6FD07EB4}" srcId="{807C7AEA-B775-493C-B370-018D3B287250}" destId="{E775D2A4-DFFC-4D47-81F7-963C0BC4E77B}" srcOrd="1" destOrd="0" parTransId="{2348F352-2BB5-454B-9AD0-EE8BA48C33A7}" sibTransId="{AEAB2FDF-8D62-4768-A206-044ED306CF61}"/>
    <dgm:cxn modelId="{9B1866D3-21F8-4CB0-A647-1C093F5C1D23}" srcId="{485D3313-7330-48B6-91D9-69EC72F92D61}" destId="{E3A7A294-34FA-429E-93B6-B6FE23BADE6F}" srcOrd="0" destOrd="0" parTransId="{C78BD8C8-E897-4344-B907-34AF78DCEE3B}" sibTransId="{4702572B-7109-4C61-A1C5-265974A791F0}"/>
    <dgm:cxn modelId="{213E0EDE-39B4-4F40-A7FB-A76DB9BBD637}" type="presOf" srcId="{11015B34-9E9C-41B7-B4A8-D3B882F52D85}" destId="{29143E86-6371-466B-BBCC-F56EB905CB3D}" srcOrd="0" destOrd="3" presId="urn:microsoft.com/office/officeart/2005/8/layout/vList5"/>
    <dgm:cxn modelId="{B72721DF-2716-4AC0-9EF4-2204DD791165}" type="presOf" srcId="{5B499723-ECF4-462E-9FC1-EA7366BD8383}" destId="{15C818EE-4D05-4EE3-91C1-134CA428DDF4}" srcOrd="0" destOrd="3" presId="urn:microsoft.com/office/officeart/2005/8/layout/vList5"/>
    <dgm:cxn modelId="{DFC5D1E1-EE34-41DE-B00B-6B37B3786469}" srcId="{3BDB968D-2171-4D41-BBC6-DF79F5A5E428}" destId="{41F5BBFA-AB02-4B7B-A7FD-BE67A709BFB4}" srcOrd="1" destOrd="0" parTransId="{1C7E4A7F-5B56-43EC-8219-EDCFDEC25233}" sibTransId="{E70AB014-C5C3-46F8-9FE8-55720EE99A2C}"/>
    <dgm:cxn modelId="{DE2736E6-463E-4D80-B3F8-D28C0E44B6C8}" type="presOf" srcId="{0F6DE196-0212-4270-9069-01D7F53095EE}" destId="{C9EEEB54-330A-4FA5-9FB5-1F56E5011621}" srcOrd="0" destOrd="2" presId="urn:microsoft.com/office/officeart/2005/8/layout/vList5"/>
    <dgm:cxn modelId="{E1C38BE8-2D67-4D1B-9E83-924EDBAB17F0}" type="presOf" srcId="{E46DC762-D692-4EEE-920C-52C3A0E73326}" destId="{D50BFCC9-0356-47F9-B3F3-15CF1394BD5B}" srcOrd="0" destOrd="0" presId="urn:microsoft.com/office/officeart/2005/8/layout/vList5"/>
    <dgm:cxn modelId="{4BA4B8EA-EC93-43E2-A94D-388F4EFF04D7}" type="presOf" srcId="{D9578A1B-AF4C-4DCF-A914-E57109D8A131}" destId="{5FAF9747-91EF-43F8-9C4C-7357FC1739FC}" srcOrd="0" destOrd="2" presId="urn:microsoft.com/office/officeart/2005/8/layout/vList5"/>
    <dgm:cxn modelId="{7F574FF0-71DD-4A38-8FAD-AACF8D71308E}" srcId="{E46DC762-D692-4EEE-920C-52C3A0E73326}" destId="{27E7561E-1123-47A7-99A9-F38969D25B0A}" srcOrd="1" destOrd="0" parTransId="{8AF7FB30-7102-4740-8C86-A98CF4F4EEE9}" sibTransId="{D74ACB9A-1899-4360-9963-0DED523A53E7}"/>
    <dgm:cxn modelId="{D7AD07F8-7A5B-4A06-87B5-C2662AD42358}" type="presOf" srcId="{9127EBF3-AD57-438A-B0D4-2A20313A24BE}" destId="{AEA5E336-9CE2-404B-BD83-02685B2FC39D}" srcOrd="0" destOrd="0" presId="urn:microsoft.com/office/officeart/2005/8/layout/vList5"/>
    <dgm:cxn modelId="{4C8252FB-21D2-4D44-9492-36B825B90232}" type="presOf" srcId="{F2E3E9F9-6DDC-4BAD-BB8A-CBC1A503FBEA}" destId="{B512594D-B068-4560-BDA0-49DC36069EA6}" srcOrd="0" destOrd="0" presId="urn:microsoft.com/office/officeart/2005/8/layout/vList5"/>
    <dgm:cxn modelId="{95F800FE-9FDA-4F1F-90E0-55F26B031CBE}" srcId="{807C7AEA-B775-493C-B370-018D3B287250}" destId="{F2E3E9F9-6DDC-4BAD-BB8A-CBC1A503FBEA}" srcOrd="0" destOrd="0" parTransId="{E85AE915-C5E3-42B7-9B0D-227F71E3EE6C}" sibTransId="{F0526BBD-E77F-482D-9214-449D3DFE0A68}"/>
    <dgm:cxn modelId="{A4644633-87D6-465C-A4E5-56F2B70E7CFB}" type="presParOf" srcId="{AEA5E336-9CE2-404B-BD83-02685B2FC39D}" destId="{08009636-B38C-46F5-820A-FFB2CFA529CA}" srcOrd="0" destOrd="0" presId="urn:microsoft.com/office/officeart/2005/8/layout/vList5"/>
    <dgm:cxn modelId="{7EAFD61E-0F44-4681-BBCE-BF3CBB8B8A88}" type="presParOf" srcId="{08009636-B38C-46F5-820A-FFB2CFA529CA}" destId="{E60CC5BB-529D-48BF-8959-1002702793B1}" srcOrd="0" destOrd="0" presId="urn:microsoft.com/office/officeart/2005/8/layout/vList5"/>
    <dgm:cxn modelId="{775A0CEB-C35B-4D92-A52A-F6DC6E4670EC}" type="presParOf" srcId="{08009636-B38C-46F5-820A-FFB2CFA529CA}" destId="{29143E86-6371-466B-BBCC-F56EB905CB3D}" srcOrd="1" destOrd="0" presId="urn:microsoft.com/office/officeart/2005/8/layout/vList5"/>
    <dgm:cxn modelId="{CF9873D2-89A4-4407-A13D-DFED7D497480}" type="presParOf" srcId="{AEA5E336-9CE2-404B-BD83-02685B2FC39D}" destId="{BAA059AB-9D9B-4826-AE71-429BFC914D3C}" srcOrd="1" destOrd="0" presId="urn:microsoft.com/office/officeart/2005/8/layout/vList5"/>
    <dgm:cxn modelId="{703E0D80-35D6-4850-97CE-0F45A467AD07}" type="presParOf" srcId="{AEA5E336-9CE2-404B-BD83-02685B2FC39D}" destId="{E139618B-2FFE-4A31-9781-469463CCABAA}" srcOrd="2" destOrd="0" presId="urn:microsoft.com/office/officeart/2005/8/layout/vList5"/>
    <dgm:cxn modelId="{564B41C5-DBD6-4E39-B537-20EC79E9AE41}" type="presParOf" srcId="{E139618B-2FFE-4A31-9781-469463CCABAA}" destId="{CC2FE027-16BF-4DE9-8B63-C1C235AD10E1}" srcOrd="0" destOrd="0" presId="urn:microsoft.com/office/officeart/2005/8/layout/vList5"/>
    <dgm:cxn modelId="{FEC8460B-322E-4BA0-9A4A-B6370E82A96A}" type="presParOf" srcId="{E139618B-2FFE-4A31-9781-469463CCABAA}" destId="{B512594D-B068-4560-BDA0-49DC36069EA6}" srcOrd="1" destOrd="0" presId="urn:microsoft.com/office/officeart/2005/8/layout/vList5"/>
    <dgm:cxn modelId="{B037F298-E98D-4E1B-AA38-F824D3FDF364}" type="presParOf" srcId="{AEA5E336-9CE2-404B-BD83-02685B2FC39D}" destId="{958F39BE-3453-4A3B-8E28-C8867B680FE1}" srcOrd="3" destOrd="0" presId="urn:microsoft.com/office/officeart/2005/8/layout/vList5"/>
    <dgm:cxn modelId="{C6CB34F1-DFA5-4A20-85BA-9AB568539A35}" type="presParOf" srcId="{AEA5E336-9CE2-404B-BD83-02685B2FC39D}" destId="{C4EA4EEE-E408-4413-A5E1-9912E937E058}" srcOrd="4" destOrd="0" presId="urn:microsoft.com/office/officeart/2005/8/layout/vList5"/>
    <dgm:cxn modelId="{85A514A8-267A-4FD4-950D-FAF232E32C21}" type="presParOf" srcId="{C4EA4EEE-E408-4413-A5E1-9912E937E058}" destId="{D50BFCC9-0356-47F9-B3F3-15CF1394BD5B}" srcOrd="0" destOrd="0" presId="urn:microsoft.com/office/officeart/2005/8/layout/vList5"/>
    <dgm:cxn modelId="{FDB8027E-A1AA-4D56-85CF-BC76F1D60D4D}" type="presParOf" srcId="{C4EA4EEE-E408-4413-A5E1-9912E937E058}" destId="{5FAF9747-91EF-43F8-9C4C-7357FC1739FC}" srcOrd="1" destOrd="0" presId="urn:microsoft.com/office/officeart/2005/8/layout/vList5"/>
    <dgm:cxn modelId="{2E696B02-01DF-42F1-B4BC-181705FFDC14}" type="presParOf" srcId="{AEA5E336-9CE2-404B-BD83-02685B2FC39D}" destId="{258D6BB7-8AAE-45AC-BC1E-FF7CC83D59E6}" srcOrd="5" destOrd="0" presId="urn:microsoft.com/office/officeart/2005/8/layout/vList5"/>
    <dgm:cxn modelId="{A6A5B0DA-95BC-41E6-A259-951D010E9CE6}" type="presParOf" srcId="{AEA5E336-9CE2-404B-BD83-02685B2FC39D}" destId="{D6EE9985-EB62-49B3-8E5D-FC45B0FAA813}" srcOrd="6" destOrd="0" presId="urn:microsoft.com/office/officeart/2005/8/layout/vList5"/>
    <dgm:cxn modelId="{84BEE3C7-5B9B-4510-8179-BCE5EB233DCF}" type="presParOf" srcId="{D6EE9985-EB62-49B3-8E5D-FC45B0FAA813}" destId="{1EBD6A27-D3E9-465E-A077-F80EB6FC9C12}" srcOrd="0" destOrd="0" presId="urn:microsoft.com/office/officeart/2005/8/layout/vList5"/>
    <dgm:cxn modelId="{CEED7BED-F875-4A16-8673-EA5E42E1D384}" type="presParOf" srcId="{D6EE9985-EB62-49B3-8E5D-FC45B0FAA813}" destId="{15C818EE-4D05-4EE3-91C1-134CA428DDF4}" srcOrd="1" destOrd="0" presId="urn:microsoft.com/office/officeart/2005/8/layout/vList5"/>
    <dgm:cxn modelId="{06E14D90-4192-473E-811C-FBBA74863D45}" type="presParOf" srcId="{AEA5E336-9CE2-404B-BD83-02685B2FC39D}" destId="{40C00A3E-6A11-4377-A8BB-8A349FFB066C}" srcOrd="7" destOrd="0" presId="urn:microsoft.com/office/officeart/2005/8/layout/vList5"/>
    <dgm:cxn modelId="{4C7866BA-B09D-461F-B98C-E9987CCA5E3C}" type="presParOf" srcId="{AEA5E336-9CE2-404B-BD83-02685B2FC39D}" destId="{D7F65923-B045-4AC3-8458-705CC72AFE1A}" srcOrd="8" destOrd="0" presId="urn:microsoft.com/office/officeart/2005/8/layout/vList5"/>
    <dgm:cxn modelId="{3C3300A5-276E-4612-9FA9-DEEF7A1EA02B}" type="presParOf" srcId="{D7F65923-B045-4AC3-8458-705CC72AFE1A}" destId="{91955A1C-FE4A-40E6-9EC5-261A5B90D7EB}" srcOrd="0" destOrd="0" presId="urn:microsoft.com/office/officeart/2005/8/layout/vList5"/>
    <dgm:cxn modelId="{1ED1A685-CA6E-4336-B73C-3A7F8A1C7BB0}" type="presParOf" srcId="{D7F65923-B045-4AC3-8458-705CC72AFE1A}" destId="{C9EEEB54-330A-4FA5-9FB5-1F56E501162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237BE8-FDCC-40B6-910B-1E3D5B06F3F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82A30135-D37E-4B74-8615-BDA395E56E80}">
      <dgm:prSet custT="1"/>
      <dgm:spPr/>
      <dgm:t>
        <a:bodyPr/>
        <a:lstStyle/>
        <a:p>
          <a:r>
            <a:rPr lang="fi-FI" sz="1600" b="0" dirty="0"/>
            <a:t>Yleinen </a:t>
          </a:r>
        </a:p>
      </dgm:t>
    </dgm:pt>
    <dgm:pt modelId="{852EC173-8193-4A2F-9B74-6EB3ABAE789C}" type="parTrans" cxnId="{17A6B2AE-216F-4B14-8F4B-E952B567C072}">
      <dgm:prSet/>
      <dgm:spPr/>
      <dgm:t>
        <a:bodyPr/>
        <a:lstStyle/>
        <a:p>
          <a:endParaRPr lang="fi-FI"/>
        </a:p>
      </dgm:t>
    </dgm:pt>
    <dgm:pt modelId="{7AF230EB-55AE-4F30-BBCE-EF69D74FC328}" type="sibTrans" cxnId="{17A6B2AE-216F-4B14-8F4B-E952B567C072}">
      <dgm:prSet/>
      <dgm:spPr/>
      <dgm:t>
        <a:bodyPr/>
        <a:lstStyle/>
        <a:p>
          <a:endParaRPr lang="fi-FI"/>
        </a:p>
      </dgm:t>
    </dgm:pt>
    <dgm:pt modelId="{D1F7908D-849F-4634-B499-ADC527BDA79C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Sektorirajojen välisen yhteistyön lisääminen kaikilla valtion hallinnon tasoilla ja mittakaavoilla</a:t>
          </a:r>
        </a:p>
      </dgm:t>
    </dgm:pt>
    <dgm:pt modelId="{AF16B63A-DEAD-41D9-9097-D69A7546FCC5}" type="parTrans" cxnId="{CB3E5E65-0E10-4807-B0D4-68E384C83F6A}">
      <dgm:prSet/>
      <dgm:spPr/>
      <dgm:t>
        <a:bodyPr/>
        <a:lstStyle/>
        <a:p>
          <a:endParaRPr lang="fi-FI"/>
        </a:p>
      </dgm:t>
    </dgm:pt>
    <dgm:pt modelId="{A0584107-D59A-45AB-B323-F53F62F00A94}" type="sibTrans" cxnId="{CB3E5E65-0E10-4807-B0D4-68E384C83F6A}">
      <dgm:prSet/>
      <dgm:spPr/>
      <dgm:t>
        <a:bodyPr/>
        <a:lstStyle/>
        <a:p>
          <a:endParaRPr lang="fi-FI"/>
        </a:p>
      </dgm:t>
    </dgm:pt>
    <dgm:pt modelId="{7E92AFAA-6FB4-4D50-8631-78EB5C6285A2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Valtion aluehallinnon ilmasto-osaamisen kehittäminen osaksi olemassa olevia tehtäviä ja jo olevan osaamisen yhdistäminen ilmastotyöhön</a:t>
          </a:r>
        </a:p>
      </dgm:t>
    </dgm:pt>
    <dgm:pt modelId="{EA68A889-735A-492A-939C-6F423CAD7EAD}" type="parTrans" cxnId="{10B4B503-5B50-460B-9285-ED8F5E8367F9}">
      <dgm:prSet/>
      <dgm:spPr/>
      <dgm:t>
        <a:bodyPr/>
        <a:lstStyle/>
        <a:p>
          <a:endParaRPr lang="fi-FI"/>
        </a:p>
      </dgm:t>
    </dgm:pt>
    <dgm:pt modelId="{052685CE-3957-493A-BE07-0F1C2DA28A9F}" type="sibTrans" cxnId="{10B4B503-5B50-460B-9285-ED8F5E8367F9}">
      <dgm:prSet/>
      <dgm:spPr/>
      <dgm:t>
        <a:bodyPr/>
        <a:lstStyle/>
        <a:p>
          <a:endParaRPr lang="fi-FI"/>
        </a:p>
      </dgm:t>
    </dgm:pt>
    <dgm:pt modelId="{F5A266CE-C0B2-4697-AA63-9A9DE79CDC4D}">
      <dgm:prSet custT="1"/>
      <dgm:spPr/>
      <dgm:t>
        <a:bodyPr/>
        <a:lstStyle/>
        <a:p>
          <a:r>
            <a:rPr lang="fi-FI" sz="1600" b="0" dirty="0"/>
            <a:t>YM</a:t>
          </a:r>
        </a:p>
      </dgm:t>
    </dgm:pt>
    <dgm:pt modelId="{42BBA9DE-DD52-4DE8-89A9-F3ED83B84447}" type="parTrans" cxnId="{4192AD70-0BDE-4253-81C0-520506C0BE48}">
      <dgm:prSet/>
      <dgm:spPr/>
      <dgm:t>
        <a:bodyPr/>
        <a:lstStyle/>
        <a:p>
          <a:endParaRPr lang="fi-FI"/>
        </a:p>
      </dgm:t>
    </dgm:pt>
    <dgm:pt modelId="{B7F776D3-FBBD-4F85-B9A6-83D6CC3A1D54}" type="sibTrans" cxnId="{4192AD70-0BDE-4253-81C0-520506C0BE48}">
      <dgm:prSet/>
      <dgm:spPr/>
      <dgm:t>
        <a:bodyPr/>
        <a:lstStyle/>
        <a:p>
          <a:endParaRPr lang="fi-FI"/>
        </a:p>
      </dgm:t>
    </dgm:pt>
    <dgm:pt modelId="{F370BDFB-930F-436E-831D-6B4F012A4333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Luonnonsuojelun kehittäminen erityisesti soidensuojelun, ekologisten yhteyksien sekä pitkän aikavälin ilmastoriskien näkökulmista.</a:t>
          </a:r>
        </a:p>
      </dgm:t>
    </dgm:pt>
    <dgm:pt modelId="{E4B6F276-2593-4A15-B408-6A5FD632FF33}" type="parTrans" cxnId="{521BC6CC-7C55-4B2F-860E-591A08CF730A}">
      <dgm:prSet/>
      <dgm:spPr/>
      <dgm:t>
        <a:bodyPr/>
        <a:lstStyle/>
        <a:p>
          <a:endParaRPr lang="fi-FI"/>
        </a:p>
      </dgm:t>
    </dgm:pt>
    <dgm:pt modelId="{BAA86D5A-740F-4B26-93E6-37CCE5C562BA}" type="sibTrans" cxnId="{521BC6CC-7C55-4B2F-860E-591A08CF730A}">
      <dgm:prSet/>
      <dgm:spPr/>
      <dgm:t>
        <a:bodyPr/>
        <a:lstStyle/>
        <a:p>
          <a:endParaRPr lang="fi-FI"/>
        </a:p>
      </dgm:t>
    </dgm:pt>
    <dgm:pt modelId="{C92DDFFB-1459-4E25-B07E-32A9767F86CF}">
      <dgm:prSet custT="1"/>
      <dgm:spPr/>
      <dgm:t>
        <a:bodyPr/>
        <a:lstStyle/>
        <a:p>
          <a:r>
            <a:rPr lang="fi-FI" sz="1600" b="0"/>
            <a:t>MMM, Ruokavirasto</a:t>
          </a:r>
        </a:p>
      </dgm:t>
    </dgm:pt>
    <dgm:pt modelId="{C9271B81-F2BA-4E37-89AC-D0C31959B0AD}" type="parTrans" cxnId="{4BB0CF96-73AE-4991-BD11-25FF4B8DCB56}">
      <dgm:prSet/>
      <dgm:spPr/>
      <dgm:t>
        <a:bodyPr/>
        <a:lstStyle/>
        <a:p>
          <a:endParaRPr lang="fi-FI"/>
        </a:p>
      </dgm:t>
    </dgm:pt>
    <dgm:pt modelId="{C021D50C-6458-48EF-875A-0863FB43367E}" type="sibTrans" cxnId="{4BB0CF96-73AE-4991-BD11-25FF4B8DCB56}">
      <dgm:prSet/>
      <dgm:spPr/>
      <dgm:t>
        <a:bodyPr/>
        <a:lstStyle/>
        <a:p>
          <a:endParaRPr lang="fi-FI"/>
        </a:p>
      </dgm:t>
    </dgm:pt>
    <dgm:pt modelId="{CFBA0F38-84B2-4A74-9D08-78080AC6CC55}">
      <dgm:prSet/>
      <dgm:spPr/>
      <dgm:t>
        <a:bodyPr/>
        <a:lstStyle/>
        <a:p>
          <a:pPr>
            <a:spcAft>
              <a:spcPts val="600"/>
            </a:spcAft>
          </a:pPr>
          <a:r>
            <a:rPr lang="fi-FI"/>
            <a:t>Ruokavirastolta tulevan ilmasto-ohjauksen lisääminen</a:t>
          </a:r>
        </a:p>
      </dgm:t>
    </dgm:pt>
    <dgm:pt modelId="{122F5005-7AB2-4EAB-AF06-32C3C4A8A676}" type="parTrans" cxnId="{2B8823B4-0A06-43FC-81C7-C5ECA7B7DE51}">
      <dgm:prSet/>
      <dgm:spPr/>
      <dgm:t>
        <a:bodyPr/>
        <a:lstStyle/>
        <a:p>
          <a:endParaRPr lang="fi-FI"/>
        </a:p>
      </dgm:t>
    </dgm:pt>
    <dgm:pt modelId="{208C0756-453F-4B1C-AC63-2379824B6863}" type="sibTrans" cxnId="{2B8823B4-0A06-43FC-81C7-C5ECA7B7DE51}">
      <dgm:prSet/>
      <dgm:spPr/>
      <dgm:t>
        <a:bodyPr/>
        <a:lstStyle/>
        <a:p>
          <a:endParaRPr lang="fi-FI"/>
        </a:p>
      </dgm:t>
    </dgm:pt>
    <dgm:pt modelId="{693E0567-D365-4EAE-9625-B839E85705AC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Maatalouden ilmastoon liittyvien kannustimien kehittäminen ja myös kokeilujen ja investointien tukeminen</a:t>
          </a:r>
        </a:p>
      </dgm:t>
    </dgm:pt>
    <dgm:pt modelId="{260FE32C-8E84-44FF-B1D8-F10B7A580B81}" type="parTrans" cxnId="{0A0DC42F-2455-4120-8442-607AD556C402}">
      <dgm:prSet/>
      <dgm:spPr/>
      <dgm:t>
        <a:bodyPr/>
        <a:lstStyle/>
        <a:p>
          <a:endParaRPr lang="fi-FI"/>
        </a:p>
      </dgm:t>
    </dgm:pt>
    <dgm:pt modelId="{65380E37-FEAC-41B2-8E3C-2FD078BDBB26}" type="sibTrans" cxnId="{0A0DC42F-2455-4120-8442-607AD556C402}">
      <dgm:prSet/>
      <dgm:spPr/>
      <dgm:t>
        <a:bodyPr/>
        <a:lstStyle/>
        <a:p>
          <a:endParaRPr lang="fi-FI"/>
        </a:p>
      </dgm:t>
    </dgm:pt>
    <dgm:pt modelId="{DA81C3B9-6611-4B03-9001-F014ABE758BA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Metsien ja peltojen vesienhallinnan keinojen edistäminen ja vaikutukset kannustimiin</a:t>
          </a:r>
        </a:p>
      </dgm:t>
    </dgm:pt>
    <dgm:pt modelId="{5555CC74-AFBC-490F-8ED9-78AAFE4D2EEF}" type="parTrans" cxnId="{B408B0F1-8657-4B95-AF61-341B96E2B3AE}">
      <dgm:prSet/>
      <dgm:spPr/>
      <dgm:t>
        <a:bodyPr/>
        <a:lstStyle/>
        <a:p>
          <a:endParaRPr lang="fi-FI"/>
        </a:p>
      </dgm:t>
    </dgm:pt>
    <dgm:pt modelId="{CF1ACF12-F3AD-4967-9923-977A0314D4C4}" type="sibTrans" cxnId="{B408B0F1-8657-4B95-AF61-341B96E2B3AE}">
      <dgm:prSet/>
      <dgm:spPr/>
      <dgm:t>
        <a:bodyPr/>
        <a:lstStyle/>
        <a:p>
          <a:endParaRPr lang="fi-FI"/>
        </a:p>
      </dgm:t>
    </dgm:pt>
    <dgm:pt modelId="{CE2E98C7-5623-4D8A-A8C7-6364536D73FC}">
      <dgm:prSet custT="1"/>
      <dgm:spPr/>
      <dgm:t>
        <a:bodyPr/>
        <a:lstStyle/>
        <a:p>
          <a:r>
            <a:rPr lang="fi-FI" sz="1600" b="0"/>
            <a:t>LVM, Väylä </a:t>
          </a:r>
        </a:p>
      </dgm:t>
    </dgm:pt>
    <dgm:pt modelId="{4C225946-E1C6-4CA0-A8CD-2A3A3E996B60}" type="parTrans" cxnId="{0E4DC62D-CFB7-4C07-BAD0-B6432ADB0C39}">
      <dgm:prSet/>
      <dgm:spPr/>
      <dgm:t>
        <a:bodyPr/>
        <a:lstStyle/>
        <a:p>
          <a:endParaRPr lang="fi-FI"/>
        </a:p>
      </dgm:t>
    </dgm:pt>
    <dgm:pt modelId="{0B292E24-FE83-48C0-B761-28E102C0E272}" type="sibTrans" cxnId="{0E4DC62D-CFB7-4C07-BAD0-B6432ADB0C39}">
      <dgm:prSet/>
      <dgm:spPr/>
      <dgm:t>
        <a:bodyPr/>
        <a:lstStyle/>
        <a:p>
          <a:endParaRPr lang="fi-FI"/>
        </a:p>
      </dgm:t>
    </dgm:pt>
    <dgm:pt modelId="{056B76EB-39D4-41A2-9478-D75D963AA801}">
      <dgm:prSet custT="1"/>
      <dgm:spPr/>
      <dgm:t>
        <a:bodyPr/>
        <a:lstStyle/>
        <a:p>
          <a:r>
            <a:rPr lang="fi-FI" sz="1600" b="0"/>
            <a:t>TEM</a:t>
          </a:r>
        </a:p>
      </dgm:t>
    </dgm:pt>
    <dgm:pt modelId="{B626E0F4-AE90-48A1-9523-5D2D69780BBF}" type="parTrans" cxnId="{0DFB8827-9217-4A88-AA3A-3A3929F355B7}">
      <dgm:prSet/>
      <dgm:spPr/>
      <dgm:t>
        <a:bodyPr/>
        <a:lstStyle/>
        <a:p>
          <a:endParaRPr lang="fi-FI"/>
        </a:p>
      </dgm:t>
    </dgm:pt>
    <dgm:pt modelId="{885F46C1-7556-4709-969F-D5600B0FABD0}" type="sibTrans" cxnId="{0DFB8827-9217-4A88-AA3A-3A3929F355B7}">
      <dgm:prSet/>
      <dgm:spPr/>
      <dgm:t>
        <a:bodyPr/>
        <a:lstStyle/>
        <a:p>
          <a:endParaRPr lang="fi-FI"/>
        </a:p>
      </dgm:t>
    </dgm:pt>
    <dgm:pt modelId="{0403C084-E422-4ECD-8B47-8CC931913C4A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Rahoitukseen liittyvän ilmasto-osaamisen tukeminen ja yhteistyön vahvistaminen ELY-vastuualueiden välillä</a:t>
          </a:r>
        </a:p>
      </dgm:t>
    </dgm:pt>
    <dgm:pt modelId="{63823809-A5E1-4E78-A2CB-155B1C9AD6F8}" type="parTrans" cxnId="{98601EEE-D456-4052-9CDD-D46D62F4A1C0}">
      <dgm:prSet/>
      <dgm:spPr/>
      <dgm:t>
        <a:bodyPr/>
        <a:lstStyle/>
        <a:p>
          <a:endParaRPr lang="fi-FI"/>
        </a:p>
      </dgm:t>
    </dgm:pt>
    <dgm:pt modelId="{82E651F9-0EB3-4135-B811-1B9EA079A8C1}" type="sibTrans" cxnId="{98601EEE-D456-4052-9CDD-D46D62F4A1C0}">
      <dgm:prSet/>
      <dgm:spPr/>
      <dgm:t>
        <a:bodyPr/>
        <a:lstStyle/>
        <a:p>
          <a:endParaRPr lang="fi-FI"/>
        </a:p>
      </dgm:t>
    </dgm:pt>
    <dgm:pt modelId="{20F0C4FD-1B2A-4527-8ED3-37D85D6BA871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Koulutus ja opas maatalouden toimialatiekartasta ja muusta ilmastoon liittyvästä tiedosta ml. varautuminen</a:t>
          </a:r>
        </a:p>
      </dgm:t>
    </dgm:pt>
    <dgm:pt modelId="{1BF36A01-B604-41BA-86B1-EF1C552E1BB0}" type="parTrans" cxnId="{3F7C950D-FDBF-405B-9B32-2FC9C3A88F01}">
      <dgm:prSet/>
      <dgm:spPr/>
      <dgm:t>
        <a:bodyPr/>
        <a:lstStyle/>
        <a:p>
          <a:endParaRPr lang="fi-FI"/>
        </a:p>
      </dgm:t>
    </dgm:pt>
    <dgm:pt modelId="{58B13528-1868-48E9-AC35-EB2795BA5273}" type="sibTrans" cxnId="{3F7C950D-FDBF-405B-9B32-2FC9C3A88F01}">
      <dgm:prSet/>
      <dgm:spPr/>
      <dgm:t>
        <a:bodyPr/>
        <a:lstStyle/>
        <a:p>
          <a:endParaRPr lang="fi-FI"/>
        </a:p>
      </dgm:t>
    </dgm:pt>
    <dgm:pt modelId="{06A5C187-7E60-4D09-886D-293EDA810EAD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Viljelijöiden ilmasto-osaamisen kehittäminen osaksi tukijärjestelmää</a:t>
          </a:r>
        </a:p>
      </dgm:t>
    </dgm:pt>
    <dgm:pt modelId="{AC8D6298-B869-4B17-95AC-EA3A29981C72}" type="parTrans" cxnId="{21C2D7CA-A760-4760-A9C9-04807BAF3AEF}">
      <dgm:prSet/>
      <dgm:spPr/>
      <dgm:t>
        <a:bodyPr/>
        <a:lstStyle/>
        <a:p>
          <a:endParaRPr lang="fi-FI"/>
        </a:p>
      </dgm:t>
    </dgm:pt>
    <dgm:pt modelId="{6FD5F20E-F2C2-4514-A27B-26E6C61A10FD}" type="sibTrans" cxnId="{21C2D7CA-A760-4760-A9C9-04807BAF3AEF}">
      <dgm:prSet/>
      <dgm:spPr/>
      <dgm:t>
        <a:bodyPr/>
        <a:lstStyle/>
        <a:p>
          <a:endParaRPr lang="fi-FI"/>
        </a:p>
      </dgm:t>
    </dgm:pt>
    <dgm:pt modelId="{824104C1-4310-425E-8EC7-FA302E2CA809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Erikoiskuljetusten yhdistämisen tietojärjestelmä</a:t>
          </a:r>
        </a:p>
      </dgm:t>
    </dgm:pt>
    <dgm:pt modelId="{C2BF7DBF-7089-471E-A14F-439E24EA1EEA}" type="parTrans" cxnId="{7182D0EC-1012-4A60-94D4-C63AFAFB4F36}">
      <dgm:prSet/>
      <dgm:spPr/>
      <dgm:t>
        <a:bodyPr/>
        <a:lstStyle/>
        <a:p>
          <a:endParaRPr lang="fi-FI"/>
        </a:p>
      </dgm:t>
    </dgm:pt>
    <dgm:pt modelId="{17FC21F4-0273-4A15-854D-ABC7585D2A7F}" type="sibTrans" cxnId="{7182D0EC-1012-4A60-94D4-C63AFAFB4F36}">
      <dgm:prSet/>
      <dgm:spPr/>
      <dgm:t>
        <a:bodyPr/>
        <a:lstStyle/>
        <a:p>
          <a:endParaRPr lang="fi-FI"/>
        </a:p>
      </dgm:t>
    </dgm:pt>
    <dgm:pt modelId="{BCD24FE0-648B-435D-AC37-7690C75A4662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Puhtaiden ajoneuvojen direktiivin toimeenpano</a:t>
          </a:r>
        </a:p>
      </dgm:t>
    </dgm:pt>
    <dgm:pt modelId="{92051598-403F-4E08-BE70-5FD4A6878F51}" type="parTrans" cxnId="{C79EA5FC-19E2-440A-BA9F-E7B21FBB646A}">
      <dgm:prSet/>
      <dgm:spPr/>
      <dgm:t>
        <a:bodyPr/>
        <a:lstStyle/>
        <a:p>
          <a:endParaRPr lang="fi-FI"/>
        </a:p>
      </dgm:t>
    </dgm:pt>
    <dgm:pt modelId="{8347620A-6E96-4E1D-8390-58E58DB4AF59}" type="sibTrans" cxnId="{C79EA5FC-19E2-440A-BA9F-E7B21FBB646A}">
      <dgm:prSet/>
      <dgm:spPr/>
      <dgm:t>
        <a:bodyPr/>
        <a:lstStyle/>
        <a:p>
          <a:endParaRPr lang="fi-FI"/>
        </a:p>
      </dgm:t>
    </dgm:pt>
    <dgm:pt modelId="{6069F0C8-D743-4166-95E9-B2EE8DCBE94A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Ministeriöiden välisessä yhteistyössä tuotetut kuvaukset siitä, mitä ovat ilmastohankkeiden toivotut tulokset ilmaston suhteen</a:t>
          </a:r>
        </a:p>
      </dgm:t>
    </dgm:pt>
    <dgm:pt modelId="{C09AC6AF-6B56-473C-994D-E50DDFAE218A}" type="parTrans" cxnId="{F92DC2BD-9428-4F4F-9F37-0E1112B9E612}">
      <dgm:prSet/>
      <dgm:spPr/>
      <dgm:t>
        <a:bodyPr/>
        <a:lstStyle/>
        <a:p>
          <a:endParaRPr lang="fi-FI"/>
        </a:p>
      </dgm:t>
    </dgm:pt>
    <dgm:pt modelId="{DC004D88-4DB5-43AD-8D8C-09B0FA303C7B}" type="sibTrans" cxnId="{F92DC2BD-9428-4F4F-9F37-0E1112B9E612}">
      <dgm:prSet/>
      <dgm:spPr/>
      <dgm:t>
        <a:bodyPr/>
        <a:lstStyle/>
        <a:p>
          <a:endParaRPr lang="fi-FI"/>
        </a:p>
      </dgm:t>
    </dgm:pt>
    <dgm:pt modelId="{9275083C-A049-44CE-9565-024813D27474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Kävelyn, pyöräilyn ja joukkoliikenteen rahoitusmahdollisuuksien lisääminen</a:t>
          </a:r>
        </a:p>
      </dgm:t>
    </dgm:pt>
    <dgm:pt modelId="{8DBEB001-D8CA-4530-B15A-17D224E38989}" type="sibTrans" cxnId="{06F06771-0556-4293-B9D8-5781C12D91E9}">
      <dgm:prSet/>
      <dgm:spPr/>
      <dgm:t>
        <a:bodyPr/>
        <a:lstStyle/>
        <a:p>
          <a:endParaRPr lang="fi-FI"/>
        </a:p>
      </dgm:t>
    </dgm:pt>
    <dgm:pt modelId="{A17AB272-7336-47F1-B52F-0A77677FA223}" type="parTrans" cxnId="{06F06771-0556-4293-B9D8-5781C12D91E9}">
      <dgm:prSet/>
      <dgm:spPr/>
      <dgm:t>
        <a:bodyPr/>
        <a:lstStyle/>
        <a:p>
          <a:endParaRPr lang="fi-FI"/>
        </a:p>
      </dgm:t>
    </dgm:pt>
    <dgm:pt modelId="{09291AB9-CE2C-48D8-B986-EE291531EA86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Yhteistyö ilmastoasioista vastaavien ministeriöiden kanssa uuden ohjelmakauden ilmastokriteereihin liittyen</a:t>
          </a:r>
        </a:p>
      </dgm:t>
    </dgm:pt>
    <dgm:pt modelId="{B83852FE-B574-467D-8C0E-0A1FFE7A0A9A}" type="parTrans" cxnId="{C1E0170B-3E65-415E-8201-F0A3CA763CD7}">
      <dgm:prSet/>
      <dgm:spPr/>
      <dgm:t>
        <a:bodyPr/>
        <a:lstStyle/>
        <a:p>
          <a:endParaRPr lang="fi-FI"/>
        </a:p>
      </dgm:t>
    </dgm:pt>
    <dgm:pt modelId="{5500E612-C5D4-4748-9A06-02B3A6E9FA88}" type="sibTrans" cxnId="{C1E0170B-3E65-415E-8201-F0A3CA763CD7}">
      <dgm:prSet/>
      <dgm:spPr/>
      <dgm:t>
        <a:bodyPr/>
        <a:lstStyle/>
        <a:p>
          <a:endParaRPr lang="fi-FI"/>
        </a:p>
      </dgm:t>
    </dgm:pt>
    <dgm:pt modelId="{FB17212B-81AE-4927-BB15-D8B2E8AB4673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Merkittävyyden määrittely YVA- ja SOVA-arvioinneissa kansallisesti yhdenmukaisella tavalla</a:t>
          </a:r>
        </a:p>
      </dgm:t>
    </dgm:pt>
    <dgm:pt modelId="{B21AF93E-73C6-4FDE-8742-C848254EF736}" type="parTrans" cxnId="{050DF059-7853-4B79-B9D2-EDBEEDB395AE}">
      <dgm:prSet/>
      <dgm:spPr/>
      <dgm:t>
        <a:bodyPr/>
        <a:lstStyle/>
        <a:p>
          <a:endParaRPr lang="fi-FI"/>
        </a:p>
      </dgm:t>
    </dgm:pt>
    <dgm:pt modelId="{AE5ACA30-614B-4F0B-83AD-4AD6865DB04D}" type="sibTrans" cxnId="{050DF059-7853-4B79-B9D2-EDBEEDB395AE}">
      <dgm:prSet/>
      <dgm:spPr/>
      <dgm:t>
        <a:bodyPr/>
        <a:lstStyle/>
        <a:p>
          <a:endParaRPr lang="fi-FI"/>
        </a:p>
      </dgm:t>
    </dgm:pt>
    <dgm:pt modelId="{F6CE1C4F-0049-4AA1-881E-B9205827E1A8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Ilmastotoimenpiteiden edellyttäminen Senaatilta ja </a:t>
          </a:r>
          <a:r>
            <a:rPr lang="fi-FI" dirty="0" err="1"/>
            <a:t>KEHAlta</a:t>
          </a:r>
          <a:endParaRPr lang="fi-FI" dirty="0"/>
        </a:p>
      </dgm:t>
    </dgm:pt>
    <dgm:pt modelId="{2E779193-1C10-49F4-A0FC-960F4C671C05}" type="parTrans" cxnId="{2A84617F-7D5B-4B9F-B586-E66437601032}">
      <dgm:prSet/>
      <dgm:spPr/>
      <dgm:t>
        <a:bodyPr/>
        <a:lstStyle/>
        <a:p>
          <a:endParaRPr lang="fi-FI"/>
        </a:p>
      </dgm:t>
    </dgm:pt>
    <dgm:pt modelId="{C666D70C-22A5-4775-94AF-2E10EF48ABFA}" type="sibTrans" cxnId="{2A84617F-7D5B-4B9F-B586-E66437601032}">
      <dgm:prSet/>
      <dgm:spPr/>
      <dgm:t>
        <a:bodyPr/>
        <a:lstStyle/>
        <a:p>
          <a:endParaRPr lang="fi-FI"/>
        </a:p>
      </dgm:t>
    </dgm:pt>
    <dgm:pt modelId="{5302680E-4F86-4084-9509-40880CE855B7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Tarve kiertotalouden ELY-verkostolle</a:t>
          </a:r>
        </a:p>
      </dgm:t>
    </dgm:pt>
    <dgm:pt modelId="{9273A389-8484-4377-B2D9-F81C88D0376E}" type="parTrans" cxnId="{94A99869-2968-4BE0-AADF-55B23CC6CC0E}">
      <dgm:prSet/>
      <dgm:spPr/>
      <dgm:t>
        <a:bodyPr/>
        <a:lstStyle/>
        <a:p>
          <a:endParaRPr lang="fi-FI"/>
        </a:p>
      </dgm:t>
    </dgm:pt>
    <dgm:pt modelId="{58D599BE-3414-4EB3-AC90-84CD3870AE67}" type="sibTrans" cxnId="{94A99869-2968-4BE0-AADF-55B23CC6CC0E}">
      <dgm:prSet/>
      <dgm:spPr/>
      <dgm:t>
        <a:bodyPr/>
        <a:lstStyle/>
        <a:p>
          <a:endParaRPr lang="fi-FI"/>
        </a:p>
      </dgm:t>
    </dgm:pt>
    <dgm:pt modelId="{EFA8B9F5-2EC5-4C1E-B13D-6C5E1A5EFF6E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Kiertotalouden kokeilujen mahdollistaminen ja pitkän aikavälin seuranta</a:t>
          </a:r>
        </a:p>
      </dgm:t>
    </dgm:pt>
    <dgm:pt modelId="{AFC74187-1630-4357-9A58-0C4C5B0287EF}" type="parTrans" cxnId="{6F06338E-666E-47DC-8F2F-366A18C7373C}">
      <dgm:prSet/>
      <dgm:spPr/>
      <dgm:t>
        <a:bodyPr/>
        <a:lstStyle/>
        <a:p>
          <a:endParaRPr lang="fi-FI"/>
        </a:p>
      </dgm:t>
    </dgm:pt>
    <dgm:pt modelId="{6755CF36-B22F-447C-B02E-B3F94A41AA71}" type="sibTrans" cxnId="{6F06338E-666E-47DC-8F2F-366A18C7373C}">
      <dgm:prSet/>
      <dgm:spPr/>
      <dgm:t>
        <a:bodyPr/>
        <a:lstStyle/>
        <a:p>
          <a:endParaRPr lang="fi-FI"/>
        </a:p>
      </dgm:t>
    </dgm:pt>
    <dgm:pt modelId="{94928C5F-ED1E-4668-9172-E36FF7434800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Valvontaohjeiden päivittäminen ilmastonäkökulmasta</a:t>
          </a:r>
        </a:p>
      </dgm:t>
    </dgm:pt>
    <dgm:pt modelId="{69D62F7D-7F18-488D-888B-BC590C3CCA1E}" type="parTrans" cxnId="{CAA406A6-71FA-4CFE-B488-592793EA2DD7}">
      <dgm:prSet/>
      <dgm:spPr/>
      <dgm:t>
        <a:bodyPr/>
        <a:lstStyle/>
        <a:p>
          <a:endParaRPr lang="fi-FI"/>
        </a:p>
      </dgm:t>
    </dgm:pt>
    <dgm:pt modelId="{B48B60C6-93DE-4D16-910C-34C77F47D597}" type="sibTrans" cxnId="{CAA406A6-71FA-4CFE-B488-592793EA2DD7}">
      <dgm:prSet/>
      <dgm:spPr/>
      <dgm:t>
        <a:bodyPr/>
        <a:lstStyle/>
        <a:p>
          <a:endParaRPr lang="fi-FI"/>
        </a:p>
      </dgm:t>
    </dgm:pt>
    <dgm:pt modelId="{D66E157F-B9E4-4481-8A3A-7CE6D98FC056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Liikenne 12 ja fossiilittoman liikenteen tiekartan tavoitteiden jalkautuminen myös ELY-ohjaukseen</a:t>
          </a:r>
        </a:p>
      </dgm:t>
    </dgm:pt>
    <dgm:pt modelId="{EFD4FE9C-A602-4BBF-AF27-D0E3AE035455}" type="parTrans" cxnId="{CF3E426D-4047-4485-A5BB-B808EAD53259}">
      <dgm:prSet/>
      <dgm:spPr/>
      <dgm:t>
        <a:bodyPr/>
        <a:lstStyle/>
        <a:p>
          <a:endParaRPr lang="fi-FI"/>
        </a:p>
      </dgm:t>
    </dgm:pt>
    <dgm:pt modelId="{87703A73-9D0B-4DC6-AC34-D1F09FD1B7BE}" type="sibTrans" cxnId="{CF3E426D-4047-4485-A5BB-B808EAD53259}">
      <dgm:prSet/>
      <dgm:spPr/>
      <dgm:t>
        <a:bodyPr/>
        <a:lstStyle/>
        <a:p>
          <a:endParaRPr lang="fi-FI"/>
        </a:p>
      </dgm:t>
    </dgm:pt>
    <dgm:pt modelId="{4E7E7571-9578-4A73-B893-15C34FAB8722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Kiertotalouden edistämisen yhteistyö myös elinkeinonäkökulmasta</a:t>
          </a:r>
        </a:p>
      </dgm:t>
    </dgm:pt>
    <dgm:pt modelId="{0190D16B-4A79-4FE6-9599-8631FC993EFD}" type="parTrans" cxnId="{D2FD9DCB-A5A4-4E97-A33D-1342E44B1741}">
      <dgm:prSet/>
      <dgm:spPr/>
      <dgm:t>
        <a:bodyPr/>
        <a:lstStyle/>
        <a:p>
          <a:endParaRPr lang="fi-FI"/>
        </a:p>
      </dgm:t>
    </dgm:pt>
    <dgm:pt modelId="{97F94C50-527D-4D74-8A47-D72BD814E0BF}" type="sibTrans" cxnId="{D2FD9DCB-A5A4-4E97-A33D-1342E44B1741}">
      <dgm:prSet/>
      <dgm:spPr/>
      <dgm:t>
        <a:bodyPr/>
        <a:lstStyle/>
        <a:p>
          <a:endParaRPr lang="fi-FI"/>
        </a:p>
      </dgm:t>
    </dgm:pt>
    <dgm:pt modelId="{9133A8A9-8221-4F24-AB9B-DC78BD761488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Rahoituslähteiden kokonaishallinnan lisääminen– mikä soveltuu millekin hankkeelle. Yhteinen ilmastoteemahaku.</a:t>
          </a:r>
        </a:p>
      </dgm:t>
    </dgm:pt>
    <dgm:pt modelId="{86A5D7FB-533B-4409-AC3B-86957706ADD3}" type="parTrans" cxnId="{E5F2CA12-68A7-4C7A-AB09-805657036CAD}">
      <dgm:prSet/>
      <dgm:spPr/>
      <dgm:t>
        <a:bodyPr/>
        <a:lstStyle/>
        <a:p>
          <a:endParaRPr lang="fi-FI"/>
        </a:p>
      </dgm:t>
    </dgm:pt>
    <dgm:pt modelId="{478F3253-08FC-4B8F-AD0F-6CFAD87AEB24}" type="sibTrans" cxnId="{E5F2CA12-68A7-4C7A-AB09-805657036CAD}">
      <dgm:prSet/>
      <dgm:spPr/>
      <dgm:t>
        <a:bodyPr/>
        <a:lstStyle/>
        <a:p>
          <a:endParaRPr lang="fi-FI"/>
        </a:p>
      </dgm:t>
    </dgm:pt>
    <dgm:pt modelId="{40D24F61-F1E4-475A-96A1-B77B2CC8FBB5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MASA-asetuksen tarve</a:t>
          </a:r>
        </a:p>
      </dgm:t>
    </dgm:pt>
    <dgm:pt modelId="{9679F775-84A3-416B-868D-C730A65B8A92}" type="parTrans" cxnId="{5BC6CB14-0865-458C-908A-D4AD6C8CE61D}">
      <dgm:prSet/>
      <dgm:spPr/>
      <dgm:t>
        <a:bodyPr/>
        <a:lstStyle/>
        <a:p>
          <a:endParaRPr lang="fi-FI"/>
        </a:p>
      </dgm:t>
    </dgm:pt>
    <dgm:pt modelId="{9D58296E-70CD-4CBB-9F14-AF60A31DFED6}" type="sibTrans" cxnId="{5BC6CB14-0865-458C-908A-D4AD6C8CE61D}">
      <dgm:prSet/>
      <dgm:spPr/>
      <dgm:t>
        <a:bodyPr/>
        <a:lstStyle/>
        <a:p>
          <a:endParaRPr lang="fi-FI"/>
        </a:p>
      </dgm:t>
    </dgm:pt>
    <dgm:pt modelId="{588C6F0E-F293-467C-B234-820FC54F372F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Materiaalin käyttöön ottamisesta syntyvien päästöjen tarkastelu ja tärkeimpien jakeiden priorisointi</a:t>
          </a:r>
        </a:p>
      </dgm:t>
    </dgm:pt>
    <dgm:pt modelId="{65539F91-A937-4C4A-99F8-46A986B1FA04}" type="parTrans" cxnId="{AAEF3C3D-A402-4D94-8852-BA8E4B9C6A07}">
      <dgm:prSet/>
      <dgm:spPr/>
      <dgm:t>
        <a:bodyPr/>
        <a:lstStyle/>
        <a:p>
          <a:endParaRPr lang="fi-FI"/>
        </a:p>
      </dgm:t>
    </dgm:pt>
    <dgm:pt modelId="{DC9F11B3-53D0-4270-99D8-C466AA05DC6B}" type="sibTrans" cxnId="{AAEF3C3D-A402-4D94-8852-BA8E4B9C6A07}">
      <dgm:prSet/>
      <dgm:spPr/>
      <dgm:t>
        <a:bodyPr/>
        <a:lstStyle/>
        <a:p>
          <a:endParaRPr lang="fi-FI"/>
        </a:p>
      </dgm:t>
    </dgm:pt>
    <dgm:pt modelId="{2AD8171B-D85F-4BC1-ABA0-244DBCBB2C11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Eri lainsäädäntöihin liittyy ilmastotyötä edistäviä tai estäviä tekijöitä ja näitä tulisi tarkastella</a:t>
          </a:r>
        </a:p>
      </dgm:t>
    </dgm:pt>
    <dgm:pt modelId="{20BB8B73-6285-497E-AFA1-ECF2A7C0BFAA}" type="parTrans" cxnId="{C541AF9D-A98E-4124-AA1F-E6D147CC0466}">
      <dgm:prSet/>
      <dgm:spPr/>
      <dgm:t>
        <a:bodyPr/>
        <a:lstStyle/>
        <a:p>
          <a:endParaRPr lang="fi-FI"/>
        </a:p>
      </dgm:t>
    </dgm:pt>
    <dgm:pt modelId="{987CAA12-CB4D-4851-8D35-9E20702DD08D}" type="sibTrans" cxnId="{C541AF9D-A98E-4124-AA1F-E6D147CC0466}">
      <dgm:prSet/>
      <dgm:spPr/>
      <dgm:t>
        <a:bodyPr/>
        <a:lstStyle/>
        <a:p>
          <a:endParaRPr lang="fi-FI"/>
        </a:p>
      </dgm:t>
    </dgm:pt>
    <dgm:pt modelId="{CB17E809-0B51-4BF2-8B07-7EA13C32BCD5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Rahoitusta vesienhoidon suunnittelun lisäksi myös toimenpiteille, hillintä- ja sopeutumistyön synergiahyötyjen huomioiminen</a:t>
          </a:r>
        </a:p>
      </dgm:t>
    </dgm:pt>
    <dgm:pt modelId="{194E7AEC-4DD8-4785-92E3-089623561B1E}" type="parTrans" cxnId="{C3A2D32A-8773-4C56-9A0B-0895E3DF0F01}">
      <dgm:prSet/>
      <dgm:spPr/>
      <dgm:t>
        <a:bodyPr/>
        <a:lstStyle/>
        <a:p>
          <a:endParaRPr lang="fi-FI"/>
        </a:p>
      </dgm:t>
    </dgm:pt>
    <dgm:pt modelId="{8B4DE7F7-0C7C-4343-A943-2F57F56BE919}" type="sibTrans" cxnId="{C3A2D32A-8773-4C56-9A0B-0895E3DF0F01}">
      <dgm:prSet/>
      <dgm:spPr/>
      <dgm:t>
        <a:bodyPr/>
        <a:lstStyle/>
        <a:p>
          <a:endParaRPr lang="fi-FI"/>
        </a:p>
      </dgm:t>
    </dgm:pt>
    <dgm:pt modelId="{2CC0ABDB-ACC3-4343-AD8F-E60F78B66A67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Ilmastotavoitteet vesihuoltouudistuksessa</a:t>
          </a:r>
        </a:p>
      </dgm:t>
    </dgm:pt>
    <dgm:pt modelId="{F53A2B6A-C863-4BD5-A7B1-B886651AB34F}" type="parTrans" cxnId="{EB1EFF21-9852-4C0C-85F0-8B2A32D4E464}">
      <dgm:prSet/>
      <dgm:spPr/>
      <dgm:t>
        <a:bodyPr/>
        <a:lstStyle/>
        <a:p>
          <a:endParaRPr lang="fi-FI"/>
        </a:p>
      </dgm:t>
    </dgm:pt>
    <dgm:pt modelId="{D61C1CC0-0EED-4607-9BBF-BE674A7A5181}" type="sibTrans" cxnId="{EB1EFF21-9852-4C0C-85F0-8B2A32D4E464}">
      <dgm:prSet/>
      <dgm:spPr/>
      <dgm:t>
        <a:bodyPr/>
        <a:lstStyle/>
        <a:p>
          <a:endParaRPr lang="fi-FI"/>
        </a:p>
      </dgm:t>
    </dgm:pt>
    <dgm:pt modelId="{1BF39DED-3D9D-4FBF-8968-219F6CCF332B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 err="1"/>
            <a:t>LVM:n</a:t>
          </a:r>
          <a:r>
            <a:rPr lang="fi-FI" dirty="0"/>
            <a:t> ja Väylän ilmasto-ohjauksen kehittäminen</a:t>
          </a:r>
        </a:p>
      </dgm:t>
    </dgm:pt>
    <dgm:pt modelId="{E7C94E11-BEB9-4332-81BA-290E76345DA3}" type="parTrans" cxnId="{A56EF0DB-D102-4CB8-89B4-EF497A2ED1AA}">
      <dgm:prSet/>
      <dgm:spPr/>
      <dgm:t>
        <a:bodyPr/>
        <a:lstStyle/>
        <a:p>
          <a:endParaRPr lang="fi-FI"/>
        </a:p>
      </dgm:t>
    </dgm:pt>
    <dgm:pt modelId="{3722AA80-64C3-4616-96FA-BA23B20B37EE}" type="sibTrans" cxnId="{A56EF0DB-D102-4CB8-89B4-EF497A2ED1AA}">
      <dgm:prSet/>
      <dgm:spPr/>
      <dgm:t>
        <a:bodyPr/>
        <a:lstStyle/>
        <a:p>
          <a:endParaRPr lang="fi-FI"/>
        </a:p>
      </dgm:t>
    </dgm:pt>
    <dgm:pt modelId="{21350BE8-DE8F-4003-8FB8-30916D89E0AC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Yhteistyön lisääminen </a:t>
          </a:r>
          <a:r>
            <a:rPr lang="fi-FI" dirty="0" err="1"/>
            <a:t>LVM:n</a:t>
          </a:r>
          <a:r>
            <a:rPr lang="fi-FI" dirty="0"/>
            <a:t>  ja Väylän ilmastoyksiköiden kanssa</a:t>
          </a:r>
        </a:p>
      </dgm:t>
    </dgm:pt>
    <dgm:pt modelId="{F494058E-82F1-40CA-883D-7DE4A7D5F675}" type="parTrans" cxnId="{9C44CBB2-DD2E-4B5F-8C72-204A1840DD87}">
      <dgm:prSet/>
      <dgm:spPr/>
      <dgm:t>
        <a:bodyPr/>
        <a:lstStyle/>
        <a:p>
          <a:endParaRPr lang="fi-FI"/>
        </a:p>
      </dgm:t>
    </dgm:pt>
    <dgm:pt modelId="{154E50C8-A1ED-4C96-8A24-C17B76A3AF66}" type="sibTrans" cxnId="{9C44CBB2-DD2E-4B5F-8C72-204A1840DD87}">
      <dgm:prSet/>
      <dgm:spPr/>
      <dgm:t>
        <a:bodyPr/>
        <a:lstStyle/>
        <a:p>
          <a:endParaRPr lang="fi-FI"/>
        </a:p>
      </dgm:t>
    </dgm:pt>
    <dgm:pt modelId="{8F592769-8D08-4345-9969-9349D4FDB605}">
      <dgm:prSet custScaleX="84040"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Tiedon saaminen ohjaavilta tahoilta</a:t>
          </a:r>
        </a:p>
      </dgm:t>
    </dgm:pt>
    <dgm:pt modelId="{C4878900-5E51-4084-80D2-4845A6886F00}" type="parTrans" cxnId="{6FD020D0-B9D7-4124-B73B-6F180C7940B4}">
      <dgm:prSet/>
      <dgm:spPr/>
      <dgm:t>
        <a:bodyPr/>
        <a:lstStyle/>
        <a:p>
          <a:endParaRPr lang="fi-FI"/>
        </a:p>
      </dgm:t>
    </dgm:pt>
    <dgm:pt modelId="{FC49C7B9-8FED-45B3-807C-FD48AE1E5A5A}" type="sibTrans" cxnId="{6FD020D0-B9D7-4124-B73B-6F180C7940B4}">
      <dgm:prSet/>
      <dgm:spPr/>
      <dgm:t>
        <a:bodyPr/>
        <a:lstStyle/>
        <a:p>
          <a:endParaRPr lang="fi-FI"/>
        </a:p>
      </dgm:t>
    </dgm:pt>
    <dgm:pt modelId="{57A61AE7-20E0-41E3-BCE1-A22CEAE26A40}">
      <dgm:prSet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 Lupa- ja valvontamenettelyyn tarvittaisiin tehokkaampaa ilmastolainsäädäntöä.</a:t>
          </a:r>
        </a:p>
      </dgm:t>
    </dgm:pt>
    <dgm:pt modelId="{9F3AB69B-6CC3-464B-A9D3-B6BB08D96D8E}" type="parTrans" cxnId="{EAD66D0D-87AC-42B9-86A4-5DCD0558F32E}">
      <dgm:prSet/>
      <dgm:spPr/>
      <dgm:t>
        <a:bodyPr/>
        <a:lstStyle/>
        <a:p>
          <a:endParaRPr lang="fi-FI"/>
        </a:p>
      </dgm:t>
    </dgm:pt>
    <dgm:pt modelId="{6B35951C-2AF1-46A1-8AAB-C5DD7E147FAC}" type="sibTrans" cxnId="{EAD66D0D-87AC-42B9-86A4-5DCD0558F32E}">
      <dgm:prSet/>
      <dgm:spPr/>
      <dgm:t>
        <a:bodyPr/>
        <a:lstStyle/>
        <a:p>
          <a:endParaRPr lang="fi-FI"/>
        </a:p>
      </dgm:t>
    </dgm:pt>
    <dgm:pt modelId="{732939F3-EA24-4525-8065-F8EFB28543E2}">
      <dgm:prSet custScaleX="108574"/>
      <dgm:spPr/>
      <dgm:t>
        <a:bodyPr/>
        <a:lstStyle/>
        <a:p>
          <a:pPr>
            <a:spcAft>
              <a:spcPts val="600"/>
            </a:spcAft>
          </a:pPr>
          <a:r>
            <a:rPr lang="fi-FI"/>
            <a:t>Tutkimustiedon kanavointi tilakohtaisiksi ratkaisuiksi</a:t>
          </a:r>
          <a:endParaRPr lang="fi-FI" dirty="0"/>
        </a:p>
      </dgm:t>
    </dgm:pt>
    <dgm:pt modelId="{2661B4C2-3219-43BB-B6D8-FDBDA5C92A91}" type="parTrans" cxnId="{0D724734-B80F-4E45-876A-6E80A21ACBCB}">
      <dgm:prSet/>
      <dgm:spPr/>
      <dgm:t>
        <a:bodyPr/>
        <a:lstStyle/>
        <a:p>
          <a:endParaRPr lang="fi-FI"/>
        </a:p>
      </dgm:t>
    </dgm:pt>
    <dgm:pt modelId="{BAC83124-810B-4089-BA39-4641DF5C415E}" type="sibTrans" cxnId="{0D724734-B80F-4E45-876A-6E80A21ACBCB}">
      <dgm:prSet/>
      <dgm:spPr/>
      <dgm:t>
        <a:bodyPr/>
        <a:lstStyle/>
        <a:p>
          <a:endParaRPr lang="fi-FI"/>
        </a:p>
      </dgm:t>
    </dgm:pt>
    <dgm:pt modelId="{220ADD3A-6168-4BB9-815C-95B3A3A6170D}">
      <dgm:prSet custScaleX="108574"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Uusiutuvan ja bioenergian eri kannustimien yhteensovittaminen</a:t>
          </a:r>
        </a:p>
      </dgm:t>
    </dgm:pt>
    <dgm:pt modelId="{F8737C61-6FA5-433D-BECC-2E65C6394A93}" type="parTrans" cxnId="{05950388-A064-4596-BEC1-2C8D7CFCA9E2}">
      <dgm:prSet/>
      <dgm:spPr/>
      <dgm:t>
        <a:bodyPr/>
        <a:lstStyle/>
        <a:p>
          <a:endParaRPr lang="fi-FI"/>
        </a:p>
      </dgm:t>
    </dgm:pt>
    <dgm:pt modelId="{9954CCD7-563E-4974-98CB-8FB41936D0B8}" type="sibTrans" cxnId="{05950388-A064-4596-BEC1-2C8D7CFCA9E2}">
      <dgm:prSet/>
      <dgm:spPr/>
      <dgm:t>
        <a:bodyPr/>
        <a:lstStyle/>
        <a:p>
          <a:endParaRPr lang="fi-FI"/>
        </a:p>
      </dgm:t>
    </dgm:pt>
    <dgm:pt modelId="{F00AD82B-DB55-4C6B-9555-EA74C52B7C67}">
      <dgm:prSet custScaleX="108574"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ELY-keskusten resursointi ilmastoasioissa</a:t>
          </a:r>
        </a:p>
      </dgm:t>
    </dgm:pt>
    <dgm:pt modelId="{85A18B70-87B3-463E-9BD4-2FC8565C62EC}" type="parTrans" cxnId="{48BEDF30-9136-49F6-A31D-A541AE44B265}">
      <dgm:prSet/>
      <dgm:spPr/>
      <dgm:t>
        <a:bodyPr/>
        <a:lstStyle/>
        <a:p>
          <a:endParaRPr lang="fi-FI"/>
        </a:p>
      </dgm:t>
    </dgm:pt>
    <dgm:pt modelId="{FD2B58D0-F74F-423D-AB08-CB9244E29494}" type="sibTrans" cxnId="{48BEDF30-9136-49F6-A31D-A541AE44B265}">
      <dgm:prSet/>
      <dgm:spPr/>
      <dgm:t>
        <a:bodyPr/>
        <a:lstStyle/>
        <a:p>
          <a:endParaRPr lang="fi-FI"/>
        </a:p>
      </dgm:t>
    </dgm:pt>
    <dgm:pt modelId="{E2855EEC-5BDE-419E-BE12-FFF82483034D}">
      <dgm:prSet custScaleX="108574"/>
      <dgm:spPr/>
      <dgm:t>
        <a:bodyPr/>
        <a:lstStyle/>
        <a:p>
          <a:pPr>
            <a:spcAft>
              <a:spcPts val="600"/>
            </a:spcAft>
          </a:pPr>
          <a:r>
            <a:rPr lang="fi-FI" dirty="0"/>
            <a:t>Energiajärjestelmän murroksen tukeminen eri mittakaavoissa</a:t>
          </a:r>
        </a:p>
      </dgm:t>
    </dgm:pt>
    <dgm:pt modelId="{7D769ED0-BC71-4AE3-840D-983F07196620}" type="parTrans" cxnId="{BDA40407-E979-46DF-B868-67218E19E8AD}">
      <dgm:prSet/>
      <dgm:spPr/>
      <dgm:t>
        <a:bodyPr/>
        <a:lstStyle/>
        <a:p>
          <a:endParaRPr lang="fi-FI"/>
        </a:p>
      </dgm:t>
    </dgm:pt>
    <dgm:pt modelId="{41ED548F-6FC8-4E7B-B2F5-D1D0149A4165}" type="sibTrans" cxnId="{BDA40407-E979-46DF-B868-67218E19E8AD}">
      <dgm:prSet/>
      <dgm:spPr/>
      <dgm:t>
        <a:bodyPr/>
        <a:lstStyle/>
        <a:p>
          <a:endParaRPr lang="fi-FI"/>
        </a:p>
      </dgm:t>
    </dgm:pt>
    <dgm:pt modelId="{932C2C91-8313-407E-82F7-28D06AAC32C8}">
      <dgm:prSet custScaleX="108574"/>
      <dgm:spPr/>
      <dgm:t>
        <a:bodyPr/>
        <a:lstStyle/>
        <a:p>
          <a:pPr>
            <a:spcAft>
              <a:spcPts val="600"/>
            </a:spcAft>
          </a:pPr>
          <a:r>
            <a:rPr lang="fi-FI"/>
            <a:t>Ilmastonmuutostyötä sekä kiertotalouden edistämistä kuvaavien mittareiden kehittäminen</a:t>
          </a:r>
          <a:endParaRPr lang="fi-FI" dirty="0"/>
        </a:p>
      </dgm:t>
    </dgm:pt>
    <dgm:pt modelId="{08E47206-B0DC-4EC5-80B8-D37223AAA661}" type="parTrans" cxnId="{01499C89-1AC1-41FF-B3EB-15B0DEDA4EAD}">
      <dgm:prSet/>
      <dgm:spPr/>
      <dgm:t>
        <a:bodyPr/>
        <a:lstStyle/>
        <a:p>
          <a:endParaRPr lang="fi-FI"/>
        </a:p>
      </dgm:t>
    </dgm:pt>
    <dgm:pt modelId="{702641AF-1B26-4846-9A93-007F87D07DA8}" type="sibTrans" cxnId="{01499C89-1AC1-41FF-B3EB-15B0DEDA4EAD}">
      <dgm:prSet/>
      <dgm:spPr/>
      <dgm:t>
        <a:bodyPr/>
        <a:lstStyle/>
        <a:p>
          <a:endParaRPr lang="fi-FI"/>
        </a:p>
      </dgm:t>
    </dgm:pt>
    <dgm:pt modelId="{F42044C5-5570-4646-B4EE-4DE09B7E0A4D}" type="pres">
      <dgm:prSet presAssocID="{D7237BE8-FDCC-40B6-910B-1E3D5B06F3FF}" presName="Name0" presStyleCnt="0">
        <dgm:presLayoutVars>
          <dgm:dir/>
          <dgm:animLvl val="lvl"/>
          <dgm:resizeHandles val="exact"/>
        </dgm:presLayoutVars>
      </dgm:prSet>
      <dgm:spPr/>
    </dgm:pt>
    <dgm:pt modelId="{618EA74C-0DF5-4A58-9129-E150117527E3}" type="pres">
      <dgm:prSet presAssocID="{82A30135-D37E-4B74-8615-BDA395E56E80}" presName="composite" presStyleCnt="0"/>
      <dgm:spPr/>
    </dgm:pt>
    <dgm:pt modelId="{60145C3F-8CCA-4383-AB9F-0AEE0AC5AADF}" type="pres">
      <dgm:prSet presAssocID="{82A30135-D37E-4B74-8615-BDA395E56E80}" presName="parTx" presStyleLbl="alignNode1" presStyleIdx="0" presStyleCnt="5" custScaleX="84040">
        <dgm:presLayoutVars>
          <dgm:chMax val="0"/>
          <dgm:chPref val="0"/>
          <dgm:bulletEnabled val="1"/>
        </dgm:presLayoutVars>
      </dgm:prSet>
      <dgm:spPr/>
    </dgm:pt>
    <dgm:pt modelId="{E86588CD-A822-460C-8B06-4888160282BC}" type="pres">
      <dgm:prSet presAssocID="{82A30135-D37E-4B74-8615-BDA395E56E80}" presName="desTx" presStyleLbl="alignAccFollowNode1" presStyleIdx="0" presStyleCnt="5" custScaleX="84040">
        <dgm:presLayoutVars>
          <dgm:bulletEnabled val="1"/>
        </dgm:presLayoutVars>
      </dgm:prSet>
      <dgm:spPr/>
    </dgm:pt>
    <dgm:pt modelId="{DF90172D-8BBF-4397-9854-141C2617C50C}" type="pres">
      <dgm:prSet presAssocID="{7AF230EB-55AE-4F30-BBCE-EF69D74FC328}" presName="space" presStyleCnt="0"/>
      <dgm:spPr/>
    </dgm:pt>
    <dgm:pt modelId="{19888AE6-B4E1-4053-B1C6-1957D1C81F14}" type="pres">
      <dgm:prSet presAssocID="{F5A266CE-C0B2-4697-AA63-9A9DE79CDC4D}" presName="composite" presStyleCnt="0"/>
      <dgm:spPr/>
    </dgm:pt>
    <dgm:pt modelId="{DF0ABB12-C757-410B-A5AB-BCA24781A67B}" type="pres">
      <dgm:prSet presAssocID="{F5A266CE-C0B2-4697-AA63-9A9DE79CDC4D}" presName="parTx" presStyleLbl="alignNode1" presStyleIdx="1" presStyleCnt="5" custScaleX="108574">
        <dgm:presLayoutVars>
          <dgm:chMax val="0"/>
          <dgm:chPref val="0"/>
          <dgm:bulletEnabled val="1"/>
        </dgm:presLayoutVars>
      </dgm:prSet>
      <dgm:spPr/>
    </dgm:pt>
    <dgm:pt modelId="{F8266873-6C33-4DC4-AD68-BEAE0FDA2351}" type="pres">
      <dgm:prSet presAssocID="{F5A266CE-C0B2-4697-AA63-9A9DE79CDC4D}" presName="desTx" presStyleLbl="alignAccFollowNode1" presStyleIdx="1" presStyleCnt="5" custScaleX="108574" custLinFactNeighborX="246" custLinFactNeighborY="190">
        <dgm:presLayoutVars>
          <dgm:bulletEnabled val="1"/>
        </dgm:presLayoutVars>
      </dgm:prSet>
      <dgm:spPr/>
    </dgm:pt>
    <dgm:pt modelId="{561AA8B1-387A-45D0-92D8-639AEF9F957E}" type="pres">
      <dgm:prSet presAssocID="{B7F776D3-FBBD-4F85-B9A6-83D6CC3A1D54}" presName="space" presStyleCnt="0"/>
      <dgm:spPr/>
    </dgm:pt>
    <dgm:pt modelId="{EDAE891D-52E2-4154-93E7-A0C31978AEBC}" type="pres">
      <dgm:prSet presAssocID="{C92DDFFB-1459-4E25-B07E-32A9767F86CF}" presName="composite" presStyleCnt="0"/>
      <dgm:spPr/>
    </dgm:pt>
    <dgm:pt modelId="{D11A5B1F-ECB1-4A2F-8D05-BC152911F9AC}" type="pres">
      <dgm:prSet presAssocID="{C92DDFFB-1459-4E25-B07E-32A9767F86CF}" presName="parTx" presStyleLbl="alignNode1" presStyleIdx="2" presStyleCnt="5" custScaleX="108574">
        <dgm:presLayoutVars>
          <dgm:chMax val="0"/>
          <dgm:chPref val="0"/>
          <dgm:bulletEnabled val="1"/>
        </dgm:presLayoutVars>
      </dgm:prSet>
      <dgm:spPr/>
    </dgm:pt>
    <dgm:pt modelId="{EC8B0689-842C-4A63-B91E-81DF4FE4DDD8}" type="pres">
      <dgm:prSet presAssocID="{C92DDFFB-1459-4E25-B07E-32A9767F86CF}" presName="desTx" presStyleLbl="alignAccFollowNode1" presStyleIdx="2" presStyleCnt="5" custScaleX="108574">
        <dgm:presLayoutVars>
          <dgm:bulletEnabled val="1"/>
        </dgm:presLayoutVars>
      </dgm:prSet>
      <dgm:spPr/>
    </dgm:pt>
    <dgm:pt modelId="{EEF797F4-4CF7-4E17-A548-FAA21FAB3C45}" type="pres">
      <dgm:prSet presAssocID="{C021D50C-6458-48EF-875A-0863FB43367E}" presName="space" presStyleCnt="0"/>
      <dgm:spPr/>
    </dgm:pt>
    <dgm:pt modelId="{53D8F227-B2C8-43C8-8F18-930F35B66D74}" type="pres">
      <dgm:prSet presAssocID="{CE2E98C7-5623-4D8A-A8C7-6364536D73FC}" presName="composite" presStyleCnt="0"/>
      <dgm:spPr/>
    </dgm:pt>
    <dgm:pt modelId="{BE37F990-06C2-4889-B86C-83F9BCC21DD9}" type="pres">
      <dgm:prSet presAssocID="{CE2E98C7-5623-4D8A-A8C7-6364536D73FC}" presName="parTx" presStyleLbl="alignNode1" presStyleIdx="3" presStyleCnt="5" custScaleX="108574">
        <dgm:presLayoutVars>
          <dgm:chMax val="0"/>
          <dgm:chPref val="0"/>
          <dgm:bulletEnabled val="1"/>
        </dgm:presLayoutVars>
      </dgm:prSet>
      <dgm:spPr/>
    </dgm:pt>
    <dgm:pt modelId="{27AC2C13-5E74-4946-942F-27DDE8578B3C}" type="pres">
      <dgm:prSet presAssocID="{CE2E98C7-5623-4D8A-A8C7-6364536D73FC}" presName="desTx" presStyleLbl="alignAccFollowNode1" presStyleIdx="3" presStyleCnt="5" custScaleX="108574">
        <dgm:presLayoutVars>
          <dgm:bulletEnabled val="1"/>
        </dgm:presLayoutVars>
      </dgm:prSet>
      <dgm:spPr/>
    </dgm:pt>
    <dgm:pt modelId="{077B660F-D16A-47D6-BF3B-63C148C89CC8}" type="pres">
      <dgm:prSet presAssocID="{0B292E24-FE83-48C0-B761-28E102C0E272}" presName="space" presStyleCnt="0"/>
      <dgm:spPr/>
    </dgm:pt>
    <dgm:pt modelId="{918F4D6B-4EC1-4E42-A7F9-CF10CBA8A49B}" type="pres">
      <dgm:prSet presAssocID="{056B76EB-39D4-41A2-9478-D75D963AA801}" presName="composite" presStyleCnt="0"/>
      <dgm:spPr/>
    </dgm:pt>
    <dgm:pt modelId="{2D1B6C45-3F1E-409A-83A9-40AA54136FAB}" type="pres">
      <dgm:prSet presAssocID="{056B76EB-39D4-41A2-9478-D75D963AA801}" presName="parTx" presStyleLbl="alignNode1" presStyleIdx="4" presStyleCnt="5" custScaleX="108574">
        <dgm:presLayoutVars>
          <dgm:chMax val="0"/>
          <dgm:chPref val="0"/>
          <dgm:bulletEnabled val="1"/>
        </dgm:presLayoutVars>
      </dgm:prSet>
      <dgm:spPr/>
    </dgm:pt>
    <dgm:pt modelId="{39FDE92F-F9AE-4C23-8585-9C4D62144C67}" type="pres">
      <dgm:prSet presAssocID="{056B76EB-39D4-41A2-9478-D75D963AA801}" presName="desTx" presStyleLbl="alignAccFollowNode1" presStyleIdx="4" presStyleCnt="5" custScaleX="108574">
        <dgm:presLayoutVars>
          <dgm:bulletEnabled val="1"/>
        </dgm:presLayoutVars>
      </dgm:prSet>
      <dgm:spPr/>
    </dgm:pt>
  </dgm:ptLst>
  <dgm:cxnLst>
    <dgm:cxn modelId="{10B4B503-5B50-460B-9285-ED8F5E8367F9}" srcId="{82A30135-D37E-4B74-8615-BDA395E56E80}" destId="{7E92AFAA-6FB4-4D50-8631-78EB5C6285A2}" srcOrd="2" destOrd="0" parTransId="{EA68A889-735A-492A-939C-6F423CAD7EAD}" sibTransId="{052685CE-3957-493A-BE07-0F1C2DA28A9F}"/>
    <dgm:cxn modelId="{BDA40407-E979-46DF-B868-67218E19E8AD}" srcId="{056B76EB-39D4-41A2-9478-D75D963AA801}" destId="{E2855EEC-5BDE-419E-BE12-FFF82483034D}" srcOrd="2" destOrd="0" parTransId="{7D769ED0-BC71-4AE3-840D-983F07196620}" sibTransId="{41ED548F-6FC8-4E7B-B2F5-D1D0149A4165}"/>
    <dgm:cxn modelId="{C1E0170B-3E65-415E-8201-F0A3CA763CD7}" srcId="{056B76EB-39D4-41A2-9478-D75D963AA801}" destId="{09291AB9-CE2C-48D8-B986-EE291531EA86}" srcOrd="0" destOrd="0" parTransId="{B83852FE-B574-467D-8C0E-0A1FFE7A0A9A}" sibTransId="{5500E612-C5D4-4748-9A06-02B3A6E9FA88}"/>
    <dgm:cxn modelId="{EAD66D0D-87AC-42B9-86A4-5DCD0558F32E}" srcId="{F5A266CE-C0B2-4697-AA63-9A9DE79CDC4D}" destId="{57A61AE7-20E0-41E3-BCE1-A22CEAE26A40}" srcOrd="1" destOrd="0" parTransId="{9F3AB69B-6CC3-464B-A9D3-B6BB08D96D8E}" sibTransId="{6B35951C-2AF1-46A1-8AAB-C5DD7E147FAC}"/>
    <dgm:cxn modelId="{3F7C950D-FDBF-405B-9B32-2FC9C3A88F01}" srcId="{C92DDFFB-1459-4E25-B07E-32A9767F86CF}" destId="{20F0C4FD-1B2A-4527-8ED3-37D85D6BA871}" srcOrd="1" destOrd="0" parTransId="{1BF36A01-B604-41BA-86B1-EF1C552E1BB0}" sibTransId="{58B13528-1868-48E9-AC35-EB2795BA5273}"/>
    <dgm:cxn modelId="{E5F2CA12-68A7-4C7A-AB09-805657036CAD}" srcId="{056B76EB-39D4-41A2-9478-D75D963AA801}" destId="{9133A8A9-8221-4F24-AB9B-DC78BD761488}" srcOrd="4" destOrd="0" parTransId="{86A5D7FB-533B-4409-AC3B-86957706ADD3}" sibTransId="{478F3253-08FC-4B8F-AD0F-6CFAD87AEB24}"/>
    <dgm:cxn modelId="{5BC6CB14-0865-458C-908A-D4AD6C8CE61D}" srcId="{F5A266CE-C0B2-4697-AA63-9A9DE79CDC4D}" destId="{40D24F61-F1E4-475A-96A1-B77B2CC8FBB5}" srcOrd="3" destOrd="0" parTransId="{9679F775-84A3-416B-868D-C730A65B8A92}" sibTransId="{9D58296E-70CD-4CBB-9F14-AF60A31DFED6}"/>
    <dgm:cxn modelId="{5D8D9215-EF47-4619-BCFE-B0FA1F775522}" type="presOf" srcId="{09291AB9-CE2C-48D8-B986-EE291531EA86}" destId="{39FDE92F-F9AE-4C23-8585-9C4D62144C67}" srcOrd="0" destOrd="0" presId="urn:microsoft.com/office/officeart/2005/8/layout/hList1"/>
    <dgm:cxn modelId="{648A7F1A-652F-436E-B64F-FE32CEECEE84}" type="presOf" srcId="{220ADD3A-6168-4BB9-815C-95B3A3A6170D}" destId="{EC8B0689-842C-4A63-B91E-81DF4FE4DDD8}" srcOrd="0" destOrd="6" presId="urn:microsoft.com/office/officeart/2005/8/layout/hList1"/>
    <dgm:cxn modelId="{8D559F21-D44C-4E93-8528-026D3EE9C206}" type="presOf" srcId="{FB17212B-81AE-4927-BB15-D8B2E8AB4673}" destId="{F8266873-6C33-4DC4-AD68-BEAE0FDA2351}" srcOrd="0" destOrd="5" presId="urn:microsoft.com/office/officeart/2005/8/layout/hList1"/>
    <dgm:cxn modelId="{EB1EFF21-9852-4C0C-85F0-8B2A32D4E464}" srcId="{C92DDFFB-1459-4E25-B07E-32A9767F86CF}" destId="{2CC0ABDB-ACC3-4343-AD8F-E60F78B66A67}" srcOrd="7" destOrd="0" parTransId="{F53A2B6A-C863-4BD5-A7B1-B886651AB34F}" sibTransId="{D61C1CC0-0EED-4607-9BBF-BE674A7A5181}"/>
    <dgm:cxn modelId="{0DFB8827-9217-4A88-AA3A-3A3929F355B7}" srcId="{D7237BE8-FDCC-40B6-910B-1E3D5B06F3FF}" destId="{056B76EB-39D4-41A2-9478-D75D963AA801}" srcOrd="4" destOrd="0" parTransId="{B626E0F4-AE90-48A1-9523-5D2D69780BBF}" sibTransId="{885F46C1-7556-4709-969F-D5600B0FABD0}"/>
    <dgm:cxn modelId="{C3A2D32A-8773-4C56-9A0B-0895E3DF0F01}" srcId="{C92DDFFB-1459-4E25-B07E-32A9767F86CF}" destId="{CB17E809-0B51-4BF2-8B07-7EA13C32BCD5}" srcOrd="8" destOrd="0" parTransId="{194E7AEC-4DD8-4785-92E3-089623561B1E}" sibTransId="{8B4DE7F7-0C7C-4343-A943-2F57F56BE919}"/>
    <dgm:cxn modelId="{920EB72C-8CDB-427C-8495-F9AFCCF4158F}" type="presOf" srcId="{F370BDFB-930F-436E-831D-6B4F012A4333}" destId="{F8266873-6C33-4DC4-AD68-BEAE0FDA2351}" srcOrd="0" destOrd="4" presId="urn:microsoft.com/office/officeart/2005/8/layout/hList1"/>
    <dgm:cxn modelId="{0E4DC62D-CFB7-4C07-BAD0-B6432ADB0C39}" srcId="{D7237BE8-FDCC-40B6-910B-1E3D5B06F3FF}" destId="{CE2E98C7-5623-4D8A-A8C7-6364536D73FC}" srcOrd="3" destOrd="0" parTransId="{4C225946-E1C6-4CA0-A8CD-2A3A3E996B60}" sibTransId="{0B292E24-FE83-48C0-B761-28E102C0E272}"/>
    <dgm:cxn modelId="{53C3CD2D-B4C1-4CFD-80EE-BDF2207D68B2}" type="presOf" srcId="{CE2E98C7-5623-4D8A-A8C7-6364536D73FC}" destId="{BE37F990-06C2-4889-B86C-83F9BCC21DD9}" srcOrd="0" destOrd="0" presId="urn:microsoft.com/office/officeart/2005/8/layout/hList1"/>
    <dgm:cxn modelId="{0A0DC42F-2455-4120-8442-607AD556C402}" srcId="{C92DDFFB-1459-4E25-B07E-32A9767F86CF}" destId="{693E0567-D365-4EAE-9625-B839E85705AC}" srcOrd="4" destOrd="0" parTransId="{260FE32C-8E84-44FF-B1D8-F10B7A580B81}" sibTransId="{65380E37-FEAC-41B2-8E3C-2FD078BDBB26}"/>
    <dgm:cxn modelId="{48BEDF30-9136-49F6-A31D-A541AE44B265}" srcId="{82A30135-D37E-4B74-8615-BDA395E56E80}" destId="{F00AD82B-DB55-4C6B-9555-EA74C52B7C67}" srcOrd="1" destOrd="0" parTransId="{85A18B70-87B3-463E-9BD4-2FC8565C62EC}" sibTransId="{FD2B58D0-F74F-423D-AB08-CB9244E29494}"/>
    <dgm:cxn modelId="{0D724734-B80F-4E45-876A-6E80A21ACBCB}" srcId="{C92DDFFB-1459-4E25-B07E-32A9767F86CF}" destId="{732939F3-EA24-4525-8065-F8EFB28543E2}" srcOrd="3" destOrd="0" parTransId="{2661B4C2-3219-43BB-B6D8-FDBDA5C92A91}" sibTransId="{BAC83124-810B-4089-BA39-4641DF5C415E}"/>
    <dgm:cxn modelId="{12811037-007A-4A0E-98B3-319941C0AF1B}" type="presOf" srcId="{D1F7908D-849F-4634-B499-ADC527BDA79C}" destId="{E86588CD-A822-460C-8B06-4888160282BC}" srcOrd="0" destOrd="0" presId="urn:microsoft.com/office/officeart/2005/8/layout/hList1"/>
    <dgm:cxn modelId="{42CAC037-B334-4894-B4AD-E035EB85BA6A}" type="presOf" srcId="{2CC0ABDB-ACC3-4343-AD8F-E60F78B66A67}" destId="{EC8B0689-842C-4A63-B91E-81DF4FE4DDD8}" srcOrd="0" destOrd="7" presId="urn:microsoft.com/office/officeart/2005/8/layout/hList1"/>
    <dgm:cxn modelId="{AAEF3C3D-A402-4D94-8852-BA8E4B9C6A07}" srcId="{F5A266CE-C0B2-4697-AA63-9A9DE79CDC4D}" destId="{588C6F0E-F293-467C-B234-820FC54F372F}" srcOrd="7" destOrd="0" parTransId="{65539F91-A937-4C4A-99F8-46A986B1FA04}" sibTransId="{DC9F11B3-53D0-4270-99D8-C466AA05DC6B}"/>
    <dgm:cxn modelId="{C437BB40-5E3E-4E0D-8BCF-BDAAF230072B}" type="presOf" srcId="{D66E157F-B9E4-4481-8A3A-7CE6D98FC056}" destId="{27AC2C13-5E74-4946-942F-27DDE8578B3C}" srcOrd="0" destOrd="2" presId="urn:microsoft.com/office/officeart/2005/8/layout/hList1"/>
    <dgm:cxn modelId="{FD7E9441-BE08-4408-936E-E7EEEB925E60}" type="presOf" srcId="{7E92AFAA-6FB4-4D50-8631-78EB5C6285A2}" destId="{E86588CD-A822-460C-8B06-4888160282BC}" srcOrd="0" destOrd="2" presId="urn:microsoft.com/office/officeart/2005/8/layout/hList1"/>
    <dgm:cxn modelId="{CDE12244-10F5-44D0-9120-5877E5B868F2}" type="presOf" srcId="{CFBA0F38-84B2-4A74-9D08-78080AC6CC55}" destId="{EC8B0689-842C-4A63-B91E-81DF4FE4DDD8}" srcOrd="0" destOrd="0" presId="urn:microsoft.com/office/officeart/2005/8/layout/hList1"/>
    <dgm:cxn modelId="{3A0D7D64-F5CB-4386-98F9-134CD8E3CD99}" type="presOf" srcId="{CB17E809-0B51-4BF2-8B07-7EA13C32BCD5}" destId="{EC8B0689-842C-4A63-B91E-81DF4FE4DDD8}" srcOrd="0" destOrd="8" presId="urn:microsoft.com/office/officeart/2005/8/layout/hList1"/>
    <dgm:cxn modelId="{CB3E5E65-0E10-4807-B0D4-68E384C83F6A}" srcId="{82A30135-D37E-4B74-8615-BDA395E56E80}" destId="{D1F7908D-849F-4634-B499-ADC527BDA79C}" srcOrd="0" destOrd="0" parTransId="{AF16B63A-DEAD-41D9-9097-D69A7546FCC5}" sibTransId="{A0584107-D59A-45AB-B323-F53F62F00A94}"/>
    <dgm:cxn modelId="{94A99869-2968-4BE0-AADF-55B23CC6CC0E}" srcId="{F5A266CE-C0B2-4697-AA63-9A9DE79CDC4D}" destId="{5302680E-4F86-4084-9509-40880CE855B7}" srcOrd="6" destOrd="0" parTransId="{9273A389-8484-4377-B2D9-F81C88D0376E}" sibTransId="{58D599BE-3414-4EB3-AC90-84CD3870AE67}"/>
    <dgm:cxn modelId="{BDE8B569-C31B-487E-B68B-9F6D01E6C65C}" type="presOf" srcId="{8F592769-8D08-4345-9969-9349D4FDB605}" destId="{E86588CD-A822-460C-8B06-4888160282BC}" srcOrd="0" destOrd="4" presId="urn:microsoft.com/office/officeart/2005/8/layout/hList1"/>
    <dgm:cxn modelId="{B1394F4B-C0AB-4F87-97C3-946FB16CC123}" type="presOf" srcId="{9275083C-A049-44CE-9565-024813D27474}" destId="{27AC2C13-5E74-4946-942F-27DDE8578B3C}" srcOrd="0" destOrd="3" presId="urn:microsoft.com/office/officeart/2005/8/layout/hList1"/>
    <dgm:cxn modelId="{CF3E426D-4047-4485-A5BB-B808EAD53259}" srcId="{CE2E98C7-5623-4D8A-A8C7-6364536D73FC}" destId="{D66E157F-B9E4-4481-8A3A-7CE6D98FC056}" srcOrd="2" destOrd="0" parTransId="{EFD4FE9C-A602-4BBF-AF27-D0E3AE035455}" sibTransId="{87703A73-9D0B-4DC6-AC34-D1F09FD1B7BE}"/>
    <dgm:cxn modelId="{87517850-D3C2-4C91-B66A-B20615158B73}" type="presOf" srcId="{DA81C3B9-6611-4B03-9001-F014ABE758BA}" destId="{EC8B0689-842C-4A63-B91E-81DF4FE4DDD8}" srcOrd="0" destOrd="5" presId="urn:microsoft.com/office/officeart/2005/8/layout/hList1"/>
    <dgm:cxn modelId="{81188470-0F0C-4185-83DB-2D176789298A}" type="presOf" srcId="{C92DDFFB-1459-4E25-B07E-32A9767F86CF}" destId="{D11A5B1F-ECB1-4A2F-8D05-BC152911F9AC}" srcOrd="0" destOrd="0" presId="urn:microsoft.com/office/officeart/2005/8/layout/hList1"/>
    <dgm:cxn modelId="{4192AD70-0BDE-4253-81C0-520506C0BE48}" srcId="{D7237BE8-FDCC-40B6-910B-1E3D5B06F3FF}" destId="{F5A266CE-C0B2-4697-AA63-9A9DE79CDC4D}" srcOrd="1" destOrd="0" parTransId="{42BBA9DE-DD52-4DE8-89A9-F3ED83B84447}" sibTransId="{B7F776D3-FBBD-4F85-B9A6-83D6CC3A1D54}"/>
    <dgm:cxn modelId="{06F06771-0556-4293-B9D8-5781C12D91E9}" srcId="{CE2E98C7-5623-4D8A-A8C7-6364536D73FC}" destId="{9275083C-A049-44CE-9565-024813D27474}" srcOrd="3" destOrd="0" parTransId="{A17AB272-7336-47F1-B52F-0A77677FA223}" sibTransId="{8DBEB001-D8CA-4530-B15A-17D224E38989}"/>
    <dgm:cxn modelId="{6C604D71-9711-416B-BB76-E55292473CC3}" type="presOf" srcId="{20F0C4FD-1B2A-4527-8ED3-37D85D6BA871}" destId="{EC8B0689-842C-4A63-B91E-81DF4FE4DDD8}" srcOrd="0" destOrd="1" presId="urn:microsoft.com/office/officeart/2005/8/layout/hList1"/>
    <dgm:cxn modelId="{40005E72-22C3-4E04-9063-3DE6CEF07F1F}" type="presOf" srcId="{1BF39DED-3D9D-4FBF-8968-219F6CCF332B}" destId="{27AC2C13-5E74-4946-942F-27DDE8578B3C}" srcOrd="0" destOrd="0" presId="urn:microsoft.com/office/officeart/2005/8/layout/hList1"/>
    <dgm:cxn modelId="{426D7673-B221-48CA-8FAC-4ED433C61855}" type="presOf" srcId="{932C2C91-8313-407E-82F7-28D06AAC32C8}" destId="{39FDE92F-F9AE-4C23-8585-9C4D62144C67}" srcOrd="0" destOrd="5" presId="urn:microsoft.com/office/officeart/2005/8/layout/hList1"/>
    <dgm:cxn modelId="{5897D953-A6BD-43AA-A22C-893F8CE76001}" type="presOf" srcId="{94928C5F-ED1E-4668-9172-E36FF7434800}" destId="{F8266873-6C33-4DC4-AD68-BEAE0FDA2351}" srcOrd="0" destOrd="2" presId="urn:microsoft.com/office/officeart/2005/8/layout/hList1"/>
    <dgm:cxn modelId="{48254377-84FD-4D46-9751-C9D070E2EE2A}" type="presOf" srcId="{BCD24FE0-648B-435D-AC37-7690C75A4662}" destId="{27AC2C13-5E74-4946-942F-27DDE8578B3C}" srcOrd="0" destOrd="6" presId="urn:microsoft.com/office/officeart/2005/8/layout/hList1"/>
    <dgm:cxn modelId="{A515A557-2AFF-4894-A083-FE6F9C5BA6B8}" type="presOf" srcId="{D7237BE8-FDCC-40B6-910B-1E3D5B06F3FF}" destId="{F42044C5-5570-4646-B4EE-4DE09B7E0A4D}" srcOrd="0" destOrd="0" presId="urn:microsoft.com/office/officeart/2005/8/layout/hList1"/>
    <dgm:cxn modelId="{050DF059-7853-4B79-B9D2-EDBEEDB395AE}" srcId="{F5A266CE-C0B2-4697-AA63-9A9DE79CDC4D}" destId="{FB17212B-81AE-4927-BB15-D8B2E8AB4673}" srcOrd="5" destOrd="0" parTransId="{B21AF93E-73C6-4FDE-8742-C848254EF736}" sibTransId="{AE5ACA30-614B-4F0B-83AD-4AD6865DB04D}"/>
    <dgm:cxn modelId="{2A84617F-7D5B-4B9F-B586-E66437601032}" srcId="{82A30135-D37E-4B74-8615-BDA395E56E80}" destId="{F6CE1C4F-0049-4AA1-881E-B9205827E1A8}" srcOrd="5" destOrd="0" parTransId="{2E779193-1C10-49F4-A0FC-960F4C671C05}" sibTransId="{C666D70C-22A5-4775-94AF-2E10EF48ABFA}"/>
    <dgm:cxn modelId="{996ADA83-41B8-447C-B2D6-4854E6D71B73}" type="presOf" srcId="{824104C1-4310-425E-8EC7-FA302E2CA809}" destId="{27AC2C13-5E74-4946-942F-27DDE8578B3C}" srcOrd="0" destOrd="5" presId="urn:microsoft.com/office/officeart/2005/8/layout/hList1"/>
    <dgm:cxn modelId="{2C561784-4F66-4A7A-96AC-57DE55B202FC}" type="presOf" srcId="{F6CE1C4F-0049-4AA1-881E-B9205827E1A8}" destId="{E86588CD-A822-460C-8B06-4888160282BC}" srcOrd="0" destOrd="5" presId="urn:microsoft.com/office/officeart/2005/8/layout/hList1"/>
    <dgm:cxn modelId="{05950388-A064-4596-BEC1-2C8D7CFCA9E2}" srcId="{C92DDFFB-1459-4E25-B07E-32A9767F86CF}" destId="{220ADD3A-6168-4BB9-815C-95B3A3A6170D}" srcOrd="6" destOrd="0" parTransId="{F8737C61-6FA5-433D-BECC-2E65C6394A93}" sibTransId="{9954CCD7-563E-4974-98CB-8FB41936D0B8}"/>
    <dgm:cxn modelId="{01499C89-1AC1-41FF-B3EB-15B0DEDA4EAD}" srcId="{056B76EB-39D4-41A2-9478-D75D963AA801}" destId="{932C2C91-8313-407E-82F7-28D06AAC32C8}" srcOrd="5" destOrd="0" parTransId="{08E47206-B0DC-4EC5-80B8-D37223AAA661}" sibTransId="{702641AF-1B26-4846-9A93-007F87D07DA8}"/>
    <dgm:cxn modelId="{AF1B458D-043E-4493-9561-CAD644C193D7}" type="presOf" srcId="{588C6F0E-F293-467C-B234-820FC54F372F}" destId="{F8266873-6C33-4DC4-AD68-BEAE0FDA2351}" srcOrd="0" destOrd="7" presId="urn:microsoft.com/office/officeart/2005/8/layout/hList1"/>
    <dgm:cxn modelId="{6F06338E-666E-47DC-8F2F-366A18C7373C}" srcId="{CE2E98C7-5623-4D8A-A8C7-6364536D73FC}" destId="{EFA8B9F5-2EC5-4C1E-B13D-6C5E1A5EFF6E}" srcOrd="4" destOrd="0" parTransId="{AFC74187-1630-4357-9A58-0C4C5B0287EF}" sibTransId="{6755CF36-B22F-447C-B02E-B3F94A41AA71}"/>
    <dgm:cxn modelId="{D63F2C91-F5FC-4629-B33A-6975D5D4B267}" type="presOf" srcId="{2AD8171B-D85F-4BC1-ABA0-244DBCBB2C11}" destId="{F8266873-6C33-4DC4-AD68-BEAE0FDA2351}" srcOrd="0" destOrd="0" presId="urn:microsoft.com/office/officeart/2005/8/layout/hList1"/>
    <dgm:cxn modelId="{4BB0CF96-73AE-4991-BD11-25FF4B8DCB56}" srcId="{D7237BE8-FDCC-40B6-910B-1E3D5B06F3FF}" destId="{C92DDFFB-1459-4E25-B07E-32A9767F86CF}" srcOrd="2" destOrd="0" parTransId="{C9271B81-F2BA-4E37-89AC-D0C31959B0AD}" sibTransId="{C021D50C-6458-48EF-875A-0863FB43367E}"/>
    <dgm:cxn modelId="{1841FE99-5E71-43A1-B88A-55E7ED4C6AE3}" type="presOf" srcId="{056B76EB-39D4-41A2-9478-D75D963AA801}" destId="{2D1B6C45-3F1E-409A-83A9-40AA54136FAB}" srcOrd="0" destOrd="0" presId="urn:microsoft.com/office/officeart/2005/8/layout/hList1"/>
    <dgm:cxn modelId="{C541AF9D-A98E-4124-AA1F-E6D147CC0466}" srcId="{F5A266CE-C0B2-4697-AA63-9A9DE79CDC4D}" destId="{2AD8171B-D85F-4BC1-ABA0-244DBCBB2C11}" srcOrd="0" destOrd="0" parTransId="{20BB8B73-6285-497E-AFA1-ECF2A7C0BFAA}" sibTransId="{987CAA12-CB4D-4851-8D35-9E20702DD08D}"/>
    <dgm:cxn modelId="{D789D3A3-1654-4255-B75B-3BE95B7A00B6}" type="presOf" srcId="{693E0567-D365-4EAE-9625-B839E85705AC}" destId="{EC8B0689-842C-4A63-B91E-81DF4FE4DDD8}" srcOrd="0" destOrd="4" presId="urn:microsoft.com/office/officeart/2005/8/layout/hList1"/>
    <dgm:cxn modelId="{CAA406A6-71FA-4CFE-B488-592793EA2DD7}" srcId="{F5A266CE-C0B2-4697-AA63-9A9DE79CDC4D}" destId="{94928C5F-ED1E-4668-9172-E36FF7434800}" srcOrd="2" destOrd="0" parTransId="{69D62F7D-7F18-488D-888B-BC590C3CCA1E}" sibTransId="{B48B60C6-93DE-4D16-910C-34C77F47D597}"/>
    <dgm:cxn modelId="{17A6B2AE-216F-4B14-8F4B-E952B567C072}" srcId="{D7237BE8-FDCC-40B6-910B-1E3D5B06F3FF}" destId="{82A30135-D37E-4B74-8615-BDA395E56E80}" srcOrd="0" destOrd="0" parTransId="{852EC173-8193-4A2F-9B74-6EB3ABAE789C}" sibTransId="{7AF230EB-55AE-4F30-BBCE-EF69D74FC328}"/>
    <dgm:cxn modelId="{2A9301AF-8A66-4C7B-8534-32BA69F4263B}" type="presOf" srcId="{9133A8A9-8221-4F24-AB9B-DC78BD761488}" destId="{39FDE92F-F9AE-4C23-8585-9C4D62144C67}" srcOrd="0" destOrd="4" presId="urn:microsoft.com/office/officeart/2005/8/layout/hList1"/>
    <dgm:cxn modelId="{9C44CBB2-DD2E-4B5F-8C72-204A1840DD87}" srcId="{CE2E98C7-5623-4D8A-A8C7-6364536D73FC}" destId="{21350BE8-DE8F-4003-8FB8-30916D89E0AC}" srcOrd="1" destOrd="0" parTransId="{F494058E-82F1-40CA-883D-7DE4A7D5F675}" sibTransId="{154E50C8-A1ED-4C96-8A24-C17B76A3AF66}"/>
    <dgm:cxn modelId="{2B8823B4-0A06-43FC-81C7-C5ECA7B7DE51}" srcId="{C92DDFFB-1459-4E25-B07E-32A9767F86CF}" destId="{CFBA0F38-84B2-4A74-9D08-78080AC6CC55}" srcOrd="0" destOrd="0" parTransId="{122F5005-7AB2-4EAB-AF06-32C3C4A8A676}" sibTransId="{208C0756-453F-4B1C-AC63-2379824B6863}"/>
    <dgm:cxn modelId="{93D46CB4-024D-48A6-9C61-85F2C78010C2}" type="presOf" srcId="{06A5C187-7E60-4D09-886D-293EDA810EAD}" destId="{EC8B0689-842C-4A63-B91E-81DF4FE4DDD8}" srcOrd="0" destOrd="2" presId="urn:microsoft.com/office/officeart/2005/8/layout/hList1"/>
    <dgm:cxn modelId="{F4F8E5B7-A4DC-4E7B-870D-598A6B17B882}" type="presOf" srcId="{EFA8B9F5-2EC5-4C1E-B13D-6C5E1A5EFF6E}" destId="{27AC2C13-5E74-4946-942F-27DDE8578B3C}" srcOrd="0" destOrd="4" presId="urn:microsoft.com/office/officeart/2005/8/layout/hList1"/>
    <dgm:cxn modelId="{F92DC2BD-9428-4F4F-9F37-0E1112B9E612}" srcId="{82A30135-D37E-4B74-8615-BDA395E56E80}" destId="{6069F0C8-D743-4166-95E9-B2EE8DCBE94A}" srcOrd="3" destOrd="0" parTransId="{C09AC6AF-6B56-473C-994D-E50DDFAE218A}" sibTransId="{DC004D88-4DB5-43AD-8D8C-09B0FA303C7B}"/>
    <dgm:cxn modelId="{D72212C5-A4E4-456E-B569-B9E730B073AA}" type="presOf" srcId="{82A30135-D37E-4B74-8615-BDA395E56E80}" destId="{60145C3F-8CCA-4383-AB9F-0AEE0AC5AADF}" srcOrd="0" destOrd="0" presId="urn:microsoft.com/office/officeart/2005/8/layout/hList1"/>
    <dgm:cxn modelId="{B840E6C5-7416-470A-B29D-B560A0C17EF0}" type="presOf" srcId="{6069F0C8-D743-4166-95E9-B2EE8DCBE94A}" destId="{E86588CD-A822-460C-8B06-4888160282BC}" srcOrd="0" destOrd="3" presId="urn:microsoft.com/office/officeart/2005/8/layout/hList1"/>
    <dgm:cxn modelId="{490BAAC6-82F4-45A1-94FF-1A583BB4E557}" type="presOf" srcId="{4E7E7571-9578-4A73-B893-15C34FAB8722}" destId="{39FDE92F-F9AE-4C23-8585-9C4D62144C67}" srcOrd="0" destOrd="3" presId="urn:microsoft.com/office/officeart/2005/8/layout/hList1"/>
    <dgm:cxn modelId="{210C33C7-EFC8-49C8-9881-B7E8BBAB842F}" type="presOf" srcId="{0403C084-E422-4ECD-8B47-8CC931913C4A}" destId="{39FDE92F-F9AE-4C23-8585-9C4D62144C67}" srcOrd="0" destOrd="1" presId="urn:microsoft.com/office/officeart/2005/8/layout/hList1"/>
    <dgm:cxn modelId="{66904CC8-AF33-4EE2-9840-B9F97D3EA201}" type="presOf" srcId="{732939F3-EA24-4525-8065-F8EFB28543E2}" destId="{EC8B0689-842C-4A63-B91E-81DF4FE4DDD8}" srcOrd="0" destOrd="3" presId="urn:microsoft.com/office/officeart/2005/8/layout/hList1"/>
    <dgm:cxn modelId="{21C2D7CA-A760-4760-A9C9-04807BAF3AEF}" srcId="{C92DDFFB-1459-4E25-B07E-32A9767F86CF}" destId="{06A5C187-7E60-4D09-886D-293EDA810EAD}" srcOrd="2" destOrd="0" parTransId="{AC8D6298-B869-4B17-95AC-EA3A29981C72}" sibTransId="{6FD5F20E-F2C2-4514-A27B-26E6C61A10FD}"/>
    <dgm:cxn modelId="{D2FD9DCB-A5A4-4E97-A33D-1342E44B1741}" srcId="{056B76EB-39D4-41A2-9478-D75D963AA801}" destId="{4E7E7571-9578-4A73-B893-15C34FAB8722}" srcOrd="3" destOrd="0" parTransId="{0190D16B-4A79-4FE6-9599-8631FC993EFD}" sibTransId="{97F94C50-527D-4D74-8A47-D72BD814E0BF}"/>
    <dgm:cxn modelId="{521BC6CC-7C55-4B2F-860E-591A08CF730A}" srcId="{F5A266CE-C0B2-4697-AA63-9A9DE79CDC4D}" destId="{F370BDFB-930F-436E-831D-6B4F012A4333}" srcOrd="4" destOrd="0" parTransId="{E4B6F276-2593-4A15-B408-6A5FD632FF33}" sibTransId="{BAA86D5A-740F-4B26-93E6-37CCE5C562BA}"/>
    <dgm:cxn modelId="{F63BCECF-2EF8-4851-A972-19A3A769FA88}" type="presOf" srcId="{5302680E-4F86-4084-9509-40880CE855B7}" destId="{F8266873-6C33-4DC4-AD68-BEAE0FDA2351}" srcOrd="0" destOrd="6" presId="urn:microsoft.com/office/officeart/2005/8/layout/hList1"/>
    <dgm:cxn modelId="{6FD020D0-B9D7-4124-B73B-6F180C7940B4}" srcId="{82A30135-D37E-4B74-8615-BDA395E56E80}" destId="{8F592769-8D08-4345-9969-9349D4FDB605}" srcOrd="4" destOrd="0" parTransId="{C4878900-5E51-4084-80D2-4845A6886F00}" sibTransId="{FC49C7B9-8FED-45B3-807C-FD48AE1E5A5A}"/>
    <dgm:cxn modelId="{7FF89CD9-054E-436D-A7A0-AE4CC3C82AA2}" type="presOf" srcId="{40D24F61-F1E4-475A-96A1-B77B2CC8FBB5}" destId="{F8266873-6C33-4DC4-AD68-BEAE0FDA2351}" srcOrd="0" destOrd="3" presId="urn:microsoft.com/office/officeart/2005/8/layout/hList1"/>
    <dgm:cxn modelId="{A56EF0DB-D102-4CB8-89B4-EF497A2ED1AA}" srcId="{CE2E98C7-5623-4D8A-A8C7-6364536D73FC}" destId="{1BF39DED-3D9D-4FBF-8968-219F6CCF332B}" srcOrd="0" destOrd="0" parTransId="{E7C94E11-BEB9-4332-81BA-290E76345DA3}" sibTransId="{3722AA80-64C3-4616-96FA-BA23B20B37EE}"/>
    <dgm:cxn modelId="{86E10BDF-3FE2-4E5C-8E65-E2B91E3C3681}" type="presOf" srcId="{F00AD82B-DB55-4C6B-9555-EA74C52B7C67}" destId="{E86588CD-A822-460C-8B06-4888160282BC}" srcOrd="0" destOrd="1" presId="urn:microsoft.com/office/officeart/2005/8/layout/hList1"/>
    <dgm:cxn modelId="{587B7BE2-14B7-4353-A3BB-6BB4FF51E4A3}" type="presOf" srcId="{21350BE8-DE8F-4003-8FB8-30916D89E0AC}" destId="{27AC2C13-5E74-4946-942F-27DDE8578B3C}" srcOrd="0" destOrd="1" presId="urn:microsoft.com/office/officeart/2005/8/layout/hList1"/>
    <dgm:cxn modelId="{7182D0EC-1012-4A60-94D4-C63AFAFB4F36}" srcId="{CE2E98C7-5623-4D8A-A8C7-6364536D73FC}" destId="{824104C1-4310-425E-8EC7-FA302E2CA809}" srcOrd="5" destOrd="0" parTransId="{C2BF7DBF-7089-471E-A14F-439E24EA1EEA}" sibTransId="{17FC21F4-0273-4A15-854D-ABC7585D2A7F}"/>
    <dgm:cxn modelId="{98601EEE-D456-4052-9CDD-D46D62F4A1C0}" srcId="{056B76EB-39D4-41A2-9478-D75D963AA801}" destId="{0403C084-E422-4ECD-8B47-8CC931913C4A}" srcOrd="1" destOrd="0" parTransId="{63823809-A5E1-4E78-A2CB-155B1C9AD6F8}" sibTransId="{82E651F9-0EB3-4135-B811-1B9EA079A8C1}"/>
    <dgm:cxn modelId="{B408B0F1-8657-4B95-AF61-341B96E2B3AE}" srcId="{C92DDFFB-1459-4E25-B07E-32A9767F86CF}" destId="{DA81C3B9-6611-4B03-9001-F014ABE758BA}" srcOrd="5" destOrd="0" parTransId="{5555CC74-AFBC-490F-8ED9-78AAFE4D2EEF}" sibTransId="{CF1ACF12-F3AD-4967-9923-977A0314D4C4}"/>
    <dgm:cxn modelId="{9F183EF8-F74A-4E5B-B3B0-1152EC788574}" type="presOf" srcId="{F5A266CE-C0B2-4697-AA63-9A9DE79CDC4D}" destId="{DF0ABB12-C757-410B-A5AB-BCA24781A67B}" srcOrd="0" destOrd="0" presId="urn:microsoft.com/office/officeart/2005/8/layout/hList1"/>
    <dgm:cxn modelId="{ECFA98F8-7E0C-487D-8872-6B5B2E59614C}" type="presOf" srcId="{57A61AE7-20E0-41E3-BCE1-A22CEAE26A40}" destId="{F8266873-6C33-4DC4-AD68-BEAE0FDA2351}" srcOrd="0" destOrd="1" presId="urn:microsoft.com/office/officeart/2005/8/layout/hList1"/>
    <dgm:cxn modelId="{C79EA5FC-19E2-440A-BA9F-E7B21FBB646A}" srcId="{CE2E98C7-5623-4D8A-A8C7-6364536D73FC}" destId="{BCD24FE0-648B-435D-AC37-7690C75A4662}" srcOrd="6" destOrd="0" parTransId="{92051598-403F-4E08-BE70-5FD4A6878F51}" sibTransId="{8347620A-6E96-4E1D-8390-58E58DB4AF59}"/>
    <dgm:cxn modelId="{4E0D6EFD-28D4-465C-AA44-4E4335649E53}" type="presOf" srcId="{E2855EEC-5BDE-419E-BE12-FFF82483034D}" destId="{39FDE92F-F9AE-4C23-8585-9C4D62144C67}" srcOrd="0" destOrd="2" presId="urn:microsoft.com/office/officeart/2005/8/layout/hList1"/>
    <dgm:cxn modelId="{86EC5614-4F62-43D8-B689-E08ABC1C0F3C}" type="presParOf" srcId="{F42044C5-5570-4646-B4EE-4DE09B7E0A4D}" destId="{618EA74C-0DF5-4A58-9129-E150117527E3}" srcOrd="0" destOrd="0" presId="urn:microsoft.com/office/officeart/2005/8/layout/hList1"/>
    <dgm:cxn modelId="{ECAD9DEF-4910-40D6-8458-8932A643991F}" type="presParOf" srcId="{618EA74C-0DF5-4A58-9129-E150117527E3}" destId="{60145C3F-8CCA-4383-AB9F-0AEE0AC5AADF}" srcOrd="0" destOrd="0" presId="urn:microsoft.com/office/officeart/2005/8/layout/hList1"/>
    <dgm:cxn modelId="{81A1A6DC-743A-4E13-A3A0-CD92BD4C30F9}" type="presParOf" srcId="{618EA74C-0DF5-4A58-9129-E150117527E3}" destId="{E86588CD-A822-460C-8B06-4888160282BC}" srcOrd="1" destOrd="0" presId="urn:microsoft.com/office/officeart/2005/8/layout/hList1"/>
    <dgm:cxn modelId="{8C4DD548-CF9C-4F2D-89AA-6A2539A27CDE}" type="presParOf" srcId="{F42044C5-5570-4646-B4EE-4DE09B7E0A4D}" destId="{DF90172D-8BBF-4397-9854-141C2617C50C}" srcOrd="1" destOrd="0" presId="urn:microsoft.com/office/officeart/2005/8/layout/hList1"/>
    <dgm:cxn modelId="{D7378C4B-D304-4AA2-B483-1480FCA4D086}" type="presParOf" srcId="{F42044C5-5570-4646-B4EE-4DE09B7E0A4D}" destId="{19888AE6-B4E1-4053-B1C6-1957D1C81F14}" srcOrd="2" destOrd="0" presId="urn:microsoft.com/office/officeart/2005/8/layout/hList1"/>
    <dgm:cxn modelId="{0FA6DC22-F380-4C2B-902A-567249D8C6A3}" type="presParOf" srcId="{19888AE6-B4E1-4053-B1C6-1957D1C81F14}" destId="{DF0ABB12-C757-410B-A5AB-BCA24781A67B}" srcOrd="0" destOrd="0" presId="urn:microsoft.com/office/officeart/2005/8/layout/hList1"/>
    <dgm:cxn modelId="{6948791C-B78B-46FA-8BA9-540268289F7B}" type="presParOf" srcId="{19888AE6-B4E1-4053-B1C6-1957D1C81F14}" destId="{F8266873-6C33-4DC4-AD68-BEAE0FDA2351}" srcOrd="1" destOrd="0" presId="urn:microsoft.com/office/officeart/2005/8/layout/hList1"/>
    <dgm:cxn modelId="{E485B7A6-D5F5-4C11-9AE2-FD5D9445BD46}" type="presParOf" srcId="{F42044C5-5570-4646-B4EE-4DE09B7E0A4D}" destId="{561AA8B1-387A-45D0-92D8-639AEF9F957E}" srcOrd="3" destOrd="0" presId="urn:microsoft.com/office/officeart/2005/8/layout/hList1"/>
    <dgm:cxn modelId="{F3122E4B-1A09-4453-A6B4-9558DBFF6893}" type="presParOf" srcId="{F42044C5-5570-4646-B4EE-4DE09B7E0A4D}" destId="{EDAE891D-52E2-4154-93E7-A0C31978AEBC}" srcOrd="4" destOrd="0" presId="urn:microsoft.com/office/officeart/2005/8/layout/hList1"/>
    <dgm:cxn modelId="{ED3B958C-6CFA-4CA9-AD0C-C2DBBB5BE990}" type="presParOf" srcId="{EDAE891D-52E2-4154-93E7-A0C31978AEBC}" destId="{D11A5B1F-ECB1-4A2F-8D05-BC152911F9AC}" srcOrd="0" destOrd="0" presId="urn:microsoft.com/office/officeart/2005/8/layout/hList1"/>
    <dgm:cxn modelId="{DEB912BB-D7B7-41CC-8C28-46D0BA6A5876}" type="presParOf" srcId="{EDAE891D-52E2-4154-93E7-A0C31978AEBC}" destId="{EC8B0689-842C-4A63-B91E-81DF4FE4DDD8}" srcOrd="1" destOrd="0" presId="urn:microsoft.com/office/officeart/2005/8/layout/hList1"/>
    <dgm:cxn modelId="{76B5E47F-9792-48A1-B46D-76DD0CE0917F}" type="presParOf" srcId="{F42044C5-5570-4646-B4EE-4DE09B7E0A4D}" destId="{EEF797F4-4CF7-4E17-A548-FAA21FAB3C45}" srcOrd="5" destOrd="0" presId="urn:microsoft.com/office/officeart/2005/8/layout/hList1"/>
    <dgm:cxn modelId="{7FF220FC-59EC-47A6-9A90-9A8108CE74CF}" type="presParOf" srcId="{F42044C5-5570-4646-B4EE-4DE09B7E0A4D}" destId="{53D8F227-B2C8-43C8-8F18-930F35B66D74}" srcOrd="6" destOrd="0" presId="urn:microsoft.com/office/officeart/2005/8/layout/hList1"/>
    <dgm:cxn modelId="{32F6E1AB-DC37-4E32-8688-A1A3CD7E13D3}" type="presParOf" srcId="{53D8F227-B2C8-43C8-8F18-930F35B66D74}" destId="{BE37F990-06C2-4889-B86C-83F9BCC21DD9}" srcOrd="0" destOrd="0" presId="urn:microsoft.com/office/officeart/2005/8/layout/hList1"/>
    <dgm:cxn modelId="{7C1BBDF1-9959-4067-A6F1-265FC53AD4FB}" type="presParOf" srcId="{53D8F227-B2C8-43C8-8F18-930F35B66D74}" destId="{27AC2C13-5E74-4946-942F-27DDE8578B3C}" srcOrd="1" destOrd="0" presId="urn:microsoft.com/office/officeart/2005/8/layout/hList1"/>
    <dgm:cxn modelId="{EA7C2E38-6049-480F-9041-B6CC741491FD}" type="presParOf" srcId="{F42044C5-5570-4646-B4EE-4DE09B7E0A4D}" destId="{077B660F-D16A-47D6-BF3B-63C148C89CC8}" srcOrd="7" destOrd="0" presId="urn:microsoft.com/office/officeart/2005/8/layout/hList1"/>
    <dgm:cxn modelId="{669F81A0-BD59-41A1-A40F-35BA564E303D}" type="presParOf" srcId="{F42044C5-5570-4646-B4EE-4DE09B7E0A4D}" destId="{918F4D6B-4EC1-4E42-A7F9-CF10CBA8A49B}" srcOrd="8" destOrd="0" presId="urn:microsoft.com/office/officeart/2005/8/layout/hList1"/>
    <dgm:cxn modelId="{3E872631-22C5-4739-A224-9C84F59A35BA}" type="presParOf" srcId="{918F4D6B-4EC1-4E42-A7F9-CF10CBA8A49B}" destId="{2D1B6C45-3F1E-409A-83A9-40AA54136FAB}" srcOrd="0" destOrd="0" presId="urn:microsoft.com/office/officeart/2005/8/layout/hList1"/>
    <dgm:cxn modelId="{6F6D2EB6-9E4F-4E61-8A16-F9EEC9F46064}" type="presParOf" srcId="{918F4D6B-4EC1-4E42-A7F9-CF10CBA8A49B}" destId="{39FDE92F-F9AE-4C23-8585-9C4D62144C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237BE8-FDCC-40B6-910B-1E3D5B06F3F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82A30135-D37E-4B74-8615-BDA395E56E80}">
      <dgm:prSet custT="1"/>
      <dgm:spPr>
        <a:solidFill>
          <a:srgbClr val="1CAC78"/>
        </a:solidFill>
        <a:ln>
          <a:solidFill>
            <a:srgbClr val="1CAC78"/>
          </a:solidFill>
        </a:ln>
      </dgm:spPr>
      <dgm:t>
        <a:bodyPr/>
        <a:lstStyle/>
        <a:p>
          <a:r>
            <a:rPr lang="fi-FI" sz="1600" b="0"/>
            <a:t>YM</a:t>
          </a:r>
        </a:p>
      </dgm:t>
    </dgm:pt>
    <dgm:pt modelId="{852EC173-8193-4A2F-9B74-6EB3ABAE789C}" type="parTrans" cxnId="{17A6B2AE-216F-4B14-8F4B-E952B567C072}">
      <dgm:prSet/>
      <dgm:spPr/>
      <dgm:t>
        <a:bodyPr/>
        <a:lstStyle/>
        <a:p>
          <a:endParaRPr lang="fi-FI"/>
        </a:p>
      </dgm:t>
    </dgm:pt>
    <dgm:pt modelId="{7AF230EB-55AE-4F30-BBCE-EF69D74FC328}" type="sibTrans" cxnId="{17A6B2AE-216F-4B14-8F4B-E952B567C072}">
      <dgm:prSet/>
      <dgm:spPr/>
      <dgm:t>
        <a:bodyPr/>
        <a:lstStyle/>
        <a:p>
          <a:endParaRPr lang="fi-FI"/>
        </a:p>
      </dgm:t>
    </dgm:pt>
    <dgm:pt modelId="{F370BDFB-930F-436E-831D-6B4F012A4333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Luonnonsuojelun kehittäminen erityisesti soidensuojelun, viherrakenteiden sekä pitkän aikavälin ilmastoriskien näkökulmista. Sopeutumisen huomioiminen rajauspäätöksissä. </a:t>
          </a:r>
        </a:p>
      </dgm:t>
    </dgm:pt>
    <dgm:pt modelId="{E4B6F276-2593-4A15-B408-6A5FD632FF33}" type="parTrans" cxnId="{521BC6CC-7C55-4B2F-860E-591A08CF730A}">
      <dgm:prSet/>
      <dgm:spPr/>
      <dgm:t>
        <a:bodyPr/>
        <a:lstStyle/>
        <a:p>
          <a:endParaRPr lang="fi-FI"/>
        </a:p>
      </dgm:t>
    </dgm:pt>
    <dgm:pt modelId="{BAA86D5A-740F-4B26-93E6-37CCE5C562BA}" type="sibTrans" cxnId="{521BC6CC-7C55-4B2F-860E-591A08CF730A}">
      <dgm:prSet/>
      <dgm:spPr/>
      <dgm:t>
        <a:bodyPr/>
        <a:lstStyle/>
        <a:p>
          <a:endParaRPr lang="fi-FI"/>
        </a:p>
      </dgm:t>
    </dgm:pt>
    <dgm:pt modelId="{C92DDFFB-1459-4E25-B07E-32A9767F86CF}">
      <dgm:prSet custT="1"/>
      <dgm:spPr>
        <a:solidFill>
          <a:srgbClr val="30B01B"/>
        </a:solidFill>
        <a:ln>
          <a:solidFill>
            <a:srgbClr val="30B01B"/>
          </a:solidFill>
        </a:ln>
      </dgm:spPr>
      <dgm:t>
        <a:bodyPr/>
        <a:lstStyle/>
        <a:p>
          <a:r>
            <a:rPr lang="fi-FI" sz="1600" b="0"/>
            <a:t>MMM, Ruokavirasto</a:t>
          </a:r>
        </a:p>
      </dgm:t>
    </dgm:pt>
    <dgm:pt modelId="{C9271B81-F2BA-4E37-89AC-D0C31959B0AD}" type="parTrans" cxnId="{4BB0CF96-73AE-4991-BD11-25FF4B8DCB56}">
      <dgm:prSet/>
      <dgm:spPr/>
      <dgm:t>
        <a:bodyPr/>
        <a:lstStyle/>
        <a:p>
          <a:endParaRPr lang="fi-FI"/>
        </a:p>
      </dgm:t>
    </dgm:pt>
    <dgm:pt modelId="{C021D50C-6458-48EF-875A-0863FB43367E}" type="sibTrans" cxnId="{4BB0CF96-73AE-4991-BD11-25FF4B8DCB56}">
      <dgm:prSet/>
      <dgm:spPr/>
      <dgm:t>
        <a:bodyPr/>
        <a:lstStyle/>
        <a:p>
          <a:endParaRPr lang="fi-FI"/>
        </a:p>
      </dgm:t>
    </dgm:pt>
    <dgm:pt modelId="{CFBA0F38-84B2-4A74-9D08-78080AC6CC55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Ruokavirastolta tulevan ilmasto-ohjauksen lisääminen</a:t>
          </a:r>
        </a:p>
      </dgm:t>
    </dgm:pt>
    <dgm:pt modelId="{122F5005-7AB2-4EAB-AF06-32C3C4A8A676}" type="parTrans" cxnId="{2B8823B4-0A06-43FC-81C7-C5ECA7B7DE51}">
      <dgm:prSet/>
      <dgm:spPr/>
      <dgm:t>
        <a:bodyPr/>
        <a:lstStyle/>
        <a:p>
          <a:endParaRPr lang="fi-FI"/>
        </a:p>
      </dgm:t>
    </dgm:pt>
    <dgm:pt modelId="{208C0756-453F-4B1C-AC63-2379824B6863}" type="sibTrans" cxnId="{2B8823B4-0A06-43FC-81C7-C5ECA7B7DE51}">
      <dgm:prSet/>
      <dgm:spPr/>
      <dgm:t>
        <a:bodyPr/>
        <a:lstStyle/>
        <a:p>
          <a:endParaRPr lang="fi-FI"/>
        </a:p>
      </dgm:t>
    </dgm:pt>
    <dgm:pt modelId="{693E0567-D365-4EAE-9625-B839E85705AC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Maatalouden ilmastoon liittyvien kannustimien kehittäminen</a:t>
          </a:r>
        </a:p>
      </dgm:t>
    </dgm:pt>
    <dgm:pt modelId="{260FE32C-8E84-44FF-B1D8-F10B7A580B81}" type="parTrans" cxnId="{0A0DC42F-2455-4120-8442-607AD556C402}">
      <dgm:prSet/>
      <dgm:spPr/>
      <dgm:t>
        <a:bodyPr/>
        <a:lstStyle/>
        <a:p>
          <a:endParaRPr lang="fi-FI"/>
        </a:p>
      </dgm:t>
    </dgm:pt>
    <dgm:pt modelId="{65380E37-FEAC-41B2-8E3C-2FD078BDBB26}" type="sibTrans" cxnId="{0A0DC42F-2455-4120-8442-607AD556C402}">
      <dgm:prSet/>
      <dgm:spPr/>
      <dgm:t>
        <a:bodyPr/>
        <a:lstStyle/>
        <a:p>
          <a:endParaRPr lang="fi-FI"/>
        </a:p>
      </dgm:t>
    </dgm:pt>
    <dgm:pt modelId="{6C6400EB-5AB9-4C7F-9DD0-9636FB44D6E4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Vesiensuojelun rahoituksen ja toimenpiteiden synergiahyötyjen hakeminen hillintä- ja sopeutumistyöhön</a:t>
          </a:r>
        </a:p>
      </dgm:t>
    </dgm:pt>
    <dgm:pt modelId="{7C797276-A47A-4526-AF53-3C9C98706F8D}" type="parTrans" cxnId="{EA377EA9-61EF-49EF-AAA3-C77C177167AC}">
      <dgm:prSet/>
      <dgm:spPr/>
      <dgm:t>
        <a:bodyPr/>
        <a:lstStyle/>
        <a:p>
          <a:endParaRPr lang="fi-FI"/>
        </a:p>
      </dgm:t>
    </dgm:pt>
    <dgm:pt modelId="{17AF8EE7-D392-4A9E-B8C6-CE86E232767F}" type="sibTrans" cxnId="{EA377EA9-61EF-49EF-AAA3-C77C177167AC}">
      <dgm:prSet/>
      <dgm:spPr/>
      <dgm:t>
        <a:bodyPr/>
        <a:lstStyle/>
        <a:p>
          <a:endParaRPr lang="fi-FI"/>
        </a:p>
      </dgm:t>
    </dgm:pt>
    <dgm:pt modelId="{CE2E98C7-5623-4D8A-A8C7-6364536D73FC}">
      <dgm:prSet custT="1"/>
      <dgm:spPr>
        <a:solidFill>
          <a:srgbClr val="A7B31A"/>
        </a:solidFill>
        <a:ln>
          <a:solidFill>
            <a:srgbClr val="A7B31A"/>
          </a:solidFill>
        </a:ln>
      </dgm:spPr>
      <dgm:t>
        <a:bodyPr/>
        <a:lstStyle/>
        <a:p>
          <a:r>
            <a:rPr lang="fi-FI" sz="1600" b="0" dirty="0"/>
            <a:t>LVM, Väylä </a:t>
          </a:r>
        </a:p>
      </dgm:t>
    </dgm:pt>
    <dgm:pt modelId="{4C225946-E1C6-4CA0-A8CD-2A3A3E996B60}" type="parTrans" cxnId="{0E4DC62D-CFB7-4C07-BAD0-B6432ADB0C39}">
      <dgm:prSet/>
      <dgm:spPr/>
      <dgm:t>
        <a:bodyPr/>
        <a:lstStyle/>
        <a:p>
          <a:endParaRPr lang="fi-FI"/>
        </a:p>
      </dgm:t>
    </dgm:pt>
    <dgm:pt modelId="{0B292E24-FE83-48C0-B761-28E102C0E272}" type="sibTrans" cxnId="{0E4DC62D-CFB7-4C07-BAD0-B6432ADB0C39}">
      <dgm:prSet/>
      <dgm:spPr/>
      <dgm:t>
        <a:bodyPr/>
        <a:lstStyle/>
        <a:p>
          <a:endParaRPr lang="fi-FI"/>
        </a:p>
      </dgm:t>
    </dgm:pt>
    <dgm:pt modelId="{8BBC849E-D6D8-405A-8F4B-2EB1AC8DB5B4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 dirty="0"/>
            <a:t>Liikenteeseen liittyvien ilmastotavoitteiden asettaminen </a:t>
          </a:r>
        </a:p>
      </dgm:t>
    </dgm:pt>
    <dgm:pt modelId="{11C642C6-142F-4ACD-9812-ED5CD71DD0FE}" type="parTrans" cxnId="{C2218A83-0AB5-4246-9837-615B02F1C603}">
      <dgm:prSet/>
      <dgm:spPr/>
      <dgm:t>
        <a:bodyPr/>
        <a:lstStyle/>
        <a:p>
          <a:endParaRPr lang="fi-FI"/>
        </a:p>
      </dgm:t>
    </dgm:pt>
    <dgm:pt modelId="{27F317C9-D161-4D15-85D5-4F679C64EBD1}" type="sibTrans" cxnId="{C2218A83-0AB5-4246-9837-615B02F1C603}">
      <dgm:prSet/>
      <dgm:spPr/>
      <dgm:t>
        <a:bodyPr/>
        <a:lstStyle/>
        <a:p>
          <a:endParaRPr lang="fi-FI"/>
        </a:p>
      </dgm:t>
    </dgm:pt>
    <dgm:pt modelId="{056B76EB-39D4-41A2-9478-D75D963AA801}">
      <dgm:prSet custT="1"/>
      <dgm:spPr/>
      <dgm:t>
        <a:bodyPr/>
        <a:lstStyle/>
        <a:p>
          <a:r>
            <a:rPr lang="fi-FI" sz="1600" b="0"/>
            <a:t>TEM</a:t>
          </a:r>
        </a:p>
      </dgm:t>
    </dgm:pt>
    <dgm:pt modelId="{B626E0F4-AE90-48A1-9523-5D2D69780BBF}" type="parTrans" cxnId="{0DFB8827-9217-4A88-AA3A-3A3929F355B7}">
      <dgm:prSet/>
      <dgm:spPr/>
      <dgm:t>
        <a:bodyPr/>
        <a:lstStyle/>
        <a:p>
          <a:endParaRPr lang="fi-FI"/>
        </a:p>
      </dgm:t>
    </dgm:pt>
    <dgm:pt modelId="{885F46C1-7556-4709-969F-D5600B0FABD0}" type="sibTrans" cxnId="{0DFB8827-9217-4A88-AA3A-3A3929F355B7}">
      <dgm:prSet/>
      <dgm:spPr/>
      <dgm:t>
        <a:bodyPr/>
        <a:lstStyle/>
        <a:p>
          <a:endParaRPr lang="fi-FI"/>
        </a:p>
      </dgm:t>
    </dgm:pt>
    <dgm:pt modelId="{F9BECB6D-4AA1-4F1F-926B-4516AEDBA91C}">
      <dgm:prSet/>
      <dgm:spPr/>
      <dgm:t>
        <a:bodyPr/>
        <a:lstStyle/>
        <a:p>
          <a:r>
            <a:rPr lang="fi-FI" dirty="0"/>
            <a:t>Ilmastonmuutostyötä sekä kiertotalouden edistämistä kuvaavien mittareiden kehittäminen</a:t>
          </a:r>
        </a:p>
      </dgm:t>
    </dgm:pt>
    <dgm:pt modelId="{3360B566-1FCC-4A52-AC7A-0B15C44B0A51}" type="parTrans" cxnId="{2A176736-D499-4710-AB7F-DDD373644A89}">
      <dgm:prSet/>
      <dgm:spPr/>
      <dgm:t>
        <a:bodyPr/>
        <a:lstStyle/>
        <a:p>
          <a:endParaRPr lang="fi-FI"/>
        </a:p>
      </dgm:t>
    </dgm:pt>
    <dgm:pt modelId="{2853C5D4-C0DC-4091-8092-A1E85C44A50B}" type="sibTrans" cxnId="{2A176736-D499-4710-AB7F-DDD373644A89}">
      <dgm:prSet/>
      <dgm:spPr/>
      <dgm:t>
        <a:bodyPr/>
        <a:lstStyle/>
        <a:p>
          <a:endParaRPr lang="fi-FI"/>
        </a:p>
      </dgm:t>
    </dgm:pt>
    <dgm:pt modelId="{0403C084-E422-4ECD-8B47-8CC931913C4A}">
      <dgm:prSet/>
      <dgm:spPr/>
      <dgm:t>
        <a:bodyPr/>
        <a:lstStyle/>
        <a:p>
          <a:r>
            <a:rPr lang="fi-FI"/>
            <a:t>Rahoitukseen liittyvän ilmasto-osaamisen tukeminen ja rahoitukseen liittyvän yhteistyön vahvistaminen ELY-vastuualueiden välillä</a:t>
          </a:r>
        </a:p>
      </dgm:t>
    </dgm:pt>
    <dgm:pt modelId="{63823809-A5E1-4E78-A2CB-155B1C9AD6F8}" type="parTrans" cxnId="{98601EEE-D456-4052-9CDD-D46D62F4A1C0}">
      <dgm:prSet/>
      <dgm:spPr/>
      <dgm:t>
        <a:bodyPr/>
        <a:lstStyle/>
        <a:p>
          <a:endParaRPr lang="fi-FI"/>
        </a:p>
      </dgm:t>
    </dgm:pt>
    <dgm:pt modelId="{82E651F9-0EB3-4135-B811-1B9EA079A8C1}" type="sibTrans" cxnId="{98601EEE-D456-4052-9CDD-D46D62F4A1C0}">
      <dgm:prSet/>
      <dgm:spPr/>
      <dgm:t>
        <a:bodyPr/>
        <a:lstStyle/>
        <a:p>
          <a:endParaRPr lang="fi-FI"/>
        </a:p>
      </dgm:t>
    </dgm:pt>
    <dgm:pt modelId="{20F0C4FD-1B2A-4527-8ED3-37D85D6BA871}">
      <dgm:prSet/>
      <dgm:spPr>
        <a:solidFill>
          <a:srgbClr val="D4E7D1"/>
        </a:solidFill>
      </dgm:spPr>
      <dgm:t>
        <a:bodyPr/>
        <a:lstStyle/>
        <a:p>
          <a:r>
            <a:rPr lang="fi-FI"/>
            <a:t>Koulutus ja opas maatalouden toimialatiekartasta ja muusta ilmastoon liittyvästä tiedosta ml. Varautuminen</a:t>
          </a:r>
        </a:p>
      </dgm:t>
    </dgm:pt>
    <dgm:pt modelId="{1BF36A01-B604-41BA-86B1-EF1C552E1BB0}" type="parTrans" cxnId="{3F7C950D-FDBF-405B-9B32-2FC9C3A88F01}">
      <dgm:prSet/>
      <dgm:spPr/>
      <dgm:t>
        <a:bodyPr/>
        <a:lstStyle/>
        <a:p>
          <a:endParaRPr lang="fi-FI"/>
        </a:p>
      </dgm:t>
    </dgm:pt>
    <dgm:pt modelId="{58B13528-1868-48E9-AC35-EB2795BA5273}" type="sibTrans" cxnId="{3F7C950D-FDBF-405B-9B32-2FC9C3A88F01}">
      <dgm:prSet/>
      <dgm:spPr/>
      <dgm:t>
        <a:bodyPr/>
        <a:lstStyle/>
        <a:p>
          <a:endParaRPr lang="fi-FI"/>
        </a:p>
      </dgm:t>
    </dgm:pt>
    <dgm:pt modelId="{CC6BA999-7A6E-4804-BE28-43B664DD6A8F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Kokeilujen ja investointien tukeminen</a:t>
          </a:r>
        </a:p>
      </dgm:t>
    </dgm:pt>
    <dgm:pt modelId="{9101990C-EA56-4B24-B7A8-4E9FDB664A39}" type="parTrans" cxnId="{1D721AD1-E78D-4EEC-BEAB-132F9EDCADF3}">
      <dgm:prSet/>
      <dgm:spPr/>
      <dgm:t>
        <a:bodyPr/>
        <a:lstStyle/>
        <a:p>
          <a:endParaRPr lang="fi-FI"/>
        </a:p>
      </dgm:t>
    </dgm:pt>
    <dgm:pt modelId="{FD71FA5B-FE53-4975-AADA-F814E4B0B14F}" type="sibTrans" cxnId="{1D721AD1-E78D-4EEC-BEAB-132F9EDCADF3}">
      <dgm:prSet/>
      <dgm:spPr/>
      <dgm:t>
        <a:bodyPr/>
        <a:lstStyle/>
        <a:p>
          <a:endParaRPr lang="fi-FI"/>
        </a:p>
      </dgm:t>
    </dgm:pt>
    <dgm:pt modelId="{06A5C187-7E60-4D09-886D-293EDA810EAD}">
      <dgm:prSet/>
      <dgm:spPr>
        <a:solidFill>
          <a:srgbClr val="D4E7D1"/>
        </a:solidFill>
      </dgm:spPr>
      <dgm:t>
        <a:bodyPr/>
        <a:lstStyle/>
        <a:p>
          <a:r>
            <a:rPr lang="fi-FI"/>
            <a:t>Viljelijöiden ilmasto-osaamisen kehittäminen osaksi tukijärjestelmää</a:t>
          </a:r>
        </a:p>
      </dgm:t>
    </dgm:pt>
    <dgm:pt modelId="{AC8D6298-B869-4B17-95AC-EA3A29981C72}" type="parTrans" cxnId="{21C2D7CA-A760-4760-A9C9-04807BAF3AEF}">
      <dgm:prSet/>
      <dgm:spPr/>
      <dgm:t>
        <a:bodyPr/>
        <a:lstStyle/>
        <a:p>
          <a:endParaRPr lang="fi-FI"/>
        </a:p>
      </dgm:t>
    </dgm:pt>
    <dgm:pt modelId="{6FD5F20E-F2C2-4514-A27B-26E6C61A10FD}" type="sibTrans" cxnId="{21C2D7CA-A760-4760-A9C9-04807BAF3AEF}">
      <dgm:prSet/>
      <dgm:spPr/>
      <dgm:t>
        <a:bodyPr/>
        <a:lstStyle/>
        <a:p>
          <a:endParaRPr lang="fi-FI"/>
        </a:p>
      </dgm:t>
    </dgm:pt>
    <dgm:pt modelId="{53B5BBED-5A1B-4DE6-B0F3-EE8B6DF65D14}">
      <dgm:prSet/>
      <dgm:spPr/>
      <dgm:t>
        <a:bodyPr/>
        <a:lstStyle/>
        <a:p>
          <a:r>
            <a:rPr lang="fi-FI" dirty="0"/>
            <a:t>Näkemyksen muodostaminen siitä, millainen olisi työvoimapoliittisiin koulutuksiin soveltuva vihreän kasvun tai kiertotalouden osio</a:t>
          </a:r>
        </a:p>
      </dgm:t>
    </dgm:pt>
    <dgm:pt modelId="{93769ED6-04D6-481B-BF13-B92DD4768D05}" type="parTrans" cxnId="{0EC416D7-8217-4BCE-8B1F-76BD9B26E94E}">
      <dgm:prSet/>
      <dgm:spPr/>
      <dgm:t>
        <a:bodyPr/>
        <a:lstStyle/>
        <a:p>
          <a:endParaRPr lang="fi-FI"/>
        </a:p>
      </dgm:t>
    </dgm:pt>
    <dgm:pt modelId="{85E5DA1B-A6CE-4ED8-B492-0A8516393389}" type="sibTrans" cxnId="{0EC416D7-8217-4BCE-8B1F-76BD9B26E94E}">
      <dgm:prSet/>
      <dgm:spPr/>
      <dgm:t>
        <a:bodyPr/>
        <a:lstStyle/>
        <a:p>
          <a:endParaRPr lang="fi-FI"/>
        </a:p>
      </dgm:t>
    </dgm:pt>
    <dgm:pt modelId="{824104C1-4310-425E-8EC7-FA302E2CA809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 dirty="0"/>
            <a:t>Erikoiskuljetusten yhdistämisen tietojärjestelmä</a:t>
          </a:r>
        </a:p>
      </dgm:t>
    </dgm:pt>
    <dgm:pt modelId="{C2BF7DBF-7089-471E-A14F-439E24EA1EEA}" type="parTrans" cxnId="{7182D0EC-1012-4A60-94D4-C63AFAFB4F36}">
      <dgm:prSet/>
      <dgm:spPr/>
      <dgm:t>
        <a:bodyPr/>
        <a:lstStyle/>
        <a:p>
          <a:endParaRPr lang="fi-FI"/>
        </a:p>
      </dgm:t>
    </dgm:pt>
    <dgm:pt modelId="{17FC21F4-0273-4A15-854D-ABC7585D2A7F}" type="sibTrans" cxnId="{7182D0EC-1012-4A60-94D4-C63AFAFB4F36}">
      <dgm:prSet/>
      <dgm:spPr/>
      <dgm:t>
        <a:bodyPr/>
        <a:lstStyle/>
        <a:p>
          <a:endParaRPr lang="fi-FI"/>
        </a:p>
      </dgm:t>
    </dgm:pt>
    <dgm:pt modelId="{BCD24FE0-648B-435D-AC37-7690C75A4662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/>
            <a:t>Puhtaiden ajoneuvojen direktiivin toimeenpano</a:t>
          </a:r>
        </a:p>
      </dgm:t>
    </dgm:pt>
    <dgm:pt modelId="{92051598-403F-4E08-BE70-5FD4A6878F51}" type="parTrans" cxnId="{C79EA5FC-19E2-440A-BA9F-E7B21FBB646A}">
      <dgm:prSet/>
      <dgm:spPr/>
      <dgm:t>
        <a:bodyPr/>
        <a:lstStyle/>
        <a:p>
          <a:endParaRPr lang="fi-FI"/>
        </a:p>
      </dgm:t>
    </dgm:pt>
    <dgm:pt modelId="{8347620A-6E96-4E1D-8390-58E58DB4AF59}" type="sibTrans" cxnId="{C79EA5FC-19E2-440A-BA9F-E7B21FBB646A}">
      <dgm:prSet/>
      <dgm:spPr/>
      <dgm:t>
        <a:bodyPr/>
        <a:lstStyle/>
        <a:p>
          <a:endParaRPr lang="fi-FI"/>
        </a:p>
      </dgm:t>
    </dgm:pt>
    <dgm:pt modelId="{08F21078-D594-4114-8ADF-0D3A3EE709A8}">
      <dgm:prSet/>
      <dgm:spPr>
        <a:solidFill>
          <a:srgbClr val="D1E6E0"/>
        </a:solidFill>
      </dgm:spPr>
      <dgm:t>
        <a:bodyPr/>
        <a:lstStyle/>
        <a:p>
          <a:r>
            <a:rPr lang="fi-FI"/>
            <a:t>Valtakunnallinen linjaus ekologisten yhteyksien minimileveyksistä, laadusta ja kattavuudesta</a:t>
          </a:r>
        </a:p>
      </dgm:t>
    </dgm:pt>
    <dgm:pt modelId="{F61E5804-99A9-4500-BA4C-D34DD039E53A}" type="parTrans" cxnId="{FE0C7363-B5E7-41C1-A1C4-8C50892DE97D}">
      <dgm:prSet/>
      <dgm:spPr/>
      <dgm:t>
        <a:bodyPr/>
        <a:lstStyle/>
        <a:p>
          <a:endParaRPr lang="fi-FI"/>
        </a:p>
      </dgm:t>
    </dgm:pt>
    <dgm:pt modelId="{9014C61A-D1CF-47D3-8901-E4F2B3A80E4C}" type="sibTrans" cxnId="{FE0C7363-B5E7-41C1-A1C4-8C50892DE97D}">
      <dgm:prSet/>
      <dgm:spPr/>
      <dgm:t>
        <a:bodyPr/>
        <a:lstStyle/>
        <a:p>
          <a:endParaRPr lang="fi-FI"/>
        </a:p>
      </dgm:t>
    </dgm:pt>
    <dgm:pt modelId="{9275083C-A049-44CE-9565-024813D27474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/>
            <a:t>Kävelyn, pyöräilyn ja joukkoliikenteen rahoitusmahdollisuuksien lisääminen</a:t>
          </a:r>
        </a:p>
      </dgm:t>
    </dgm:pt>
    <dgm:pt modelId="{8DBEB001-D8CA-4530-B15A-17D224E38989}" type="sibTrans" cxnId="{06F06771-0556-4293-B9D8-5781C12D91E9}">
      <dgm:prSet/>
      <dgm:spPr/>
      <dgm:t>
        <a:bodyPr/>
        <a:lstStyle/>
        <a:p>
          <a:endParaRPr lang="fi-FI"/>
        </a:p>
      </dgm:t>
    </dgm:pt>
    <dgm:pt modelId="{A17AB272-7336-47F1-B52F-0A77677FA223}" type="parTrans" cxnId="{06F06771-0556-4293-B9D8-5781C12D91E9}">
      <dgm:prSet/>
      <dgm:spPr/>
      <dgm:t>
        <a:bodyPr/>
        <a:lstStyle/>
        <a:p>
          <a:endParaRPr lang="fi-FI"/>
        </a:p>
      </dgm:t>
    </dgm:pt>
    <dgm:pt modelId="{09291AB9-CE2C-48D8-B986-EE291531EA86}">
      <dgm:prSet/>
      <dgm:spPr/>
      <dgm:t>
        <a:bodyPr/>
        <a:lstStyle/>
        <a:p>
          <a:r>
            <a:rPr lang="fi-FI"/>
            <a:t>Yhteistyö ilmastoasioista vastaavien ministeriöiden kanssa uuden ohjelmakauden ilmastokriteereihin liittyen</a:t>
          </a:r>
        </a:p>
      </dgm:t>
    </dgm:pt>
    <dgm:pt modelId="{B83852FE-B574-467D-8C0E-0A1FFE7A0A9A}" type="parTrans" cxnId="{C1E0170B-3E65-415E-8201-F0A3CA763CD7}">
      <dgm:prSet/>
      <dgm:spPr/>
      <dgm:t>
        <a:bodyPr/>
        <a:lstStyle/>
        <a:p>
          <a:endParaRPr lang="fi-FI"/>
        </a:p>
      </dgm:t>
    </dgm:pt>
    <dgm:pt modelId="{5500E612-C5D4-4748-9A06-02B3A6E9FA88}" type="sibTrans" cxnId="{C1E0170B-3E65-415E-8201-F0A3CA763CD7}">
      <dgm:prSet/>
      <dgm:spPr/>
      <dgm:t>
        <a:bodyPr/>
        <a:lstStyle/>
        <a:p>
          <a:endParaRPr lang="fi-FI"/>
        </a:p>
      </dgm:t>
    </dgm:pt>
    <dgm:pt modelId="{FB17212B-81AE-4927-BB15-D8B2E8AB4673}">
      <dgm:prSet/>
      <dgm:spPr>
        <a:solidFill>
          <a:srgbClr val="D1E6E0"/>
        </a:solidFill>
      </dgm:spPr>
      <dgm:t>
        <a:bodyPr/>
        <a:lstStyle/>
        <a:p>
          <a:r>
            <a:rPr lang="fi-FI"/>
            <a:t>Merkittävyyden määrittely YVA- ja SOVA-arvioinneissa kansallisesti yhdenmukaisella tavalla</a:t>
          </a:r>
        </a:p>
      </dgm:t>
    </dgm:pt>
    <dgm:pt modelId="{B21AF93E-73C6-4FDE-8742-C848254EF736}" type="parTrans" cxnId="{050DF059-7853-4B79-B9D2-EDBEEDB395AE}">
      <dgm:prSet/>
      <dgm:spPr/>
      <dgm:t>
        <a:bodyPr/>
        <a:lstStyle/>
        <a:p>
          <a:endParaRPr lang="fi-FI"/>
        </a:p>
      </dgm:t>
    </dgm:pt>
    <dgm:pt modelId="{AE5ACA30-614B-4F0B-83AD-4AD6865DB04D}" type="sibTrans" cxnId="{050DF059-7853-4B79-B9D2-EDBEEDB395AE}">
      <dgm:prSet/>
      <dgm:spPr/>
      <dgm:t>
        <a:bodyPr/>
        <a:lstStyle/>
        <a:p>
          <a:endParaRPr lang="fi-FI"/>
        </a:p>
      </dgm:t>
    </dgm:pt>
    <dgm:pt modelId="{2B084A27-7D08-4CE9-8240-5F477998EA4A}">
      <dgm:prSet/>
      <dgm:spPr>
        <a:solidFill>
          <a:srgbClr val="D4E7D1"/>
        </a:solidFill>
      </dgm:spPr>
      <dgm:t>
        <a:bodyPr/>
        <a:lstStyle/>
        <a:p>
          <a:r>
            <a:rPr lang="fi-FI"/>
            <a:t>Näkemyksen muodostaminen siitä, mihin vuorovaikutustilanteisiin liittyisi tiedonvälityksen näkökulma</a:t>
          </a:r>
        </a:p>
      </dgm:t>
    </dgm:pt>
    <dgm:pt modelId="{A57A7883-0EFD-4EF9-A154-A371A95ED1EB}" type="parTrans" cxnId="{1EB81A3A-27FD-4860-81C4-9C0B9AE2A00B}">
      <dgm:prSet/>
      <dgm:spPr/>
      <dgm:t>
        <a:bodyPr/>
        <a:lstStyle/>
        <a:p>
          <a:endParaRPr lang="fi-FI"/>
        </a:p>
      </dgm:t>
    </dgm:pt>
    <dgm:pt modelId="{3FC5CAD5-099E-4098-ACA6-17CB33553081}" type="sibTrans" cxnId="{1EB81A3A-27FD-4860-81C4-9C0B9AE2A00B}">
      <dgm:prSet/>
      <dgm:spPr/>
      <dgm:t>
        <a:bodyPr/>
        <a:lstStyle/>
        <a:p>
          <a:endParaRPr lang="fi-FI"/>
        </a:p>
      </dgm:t>
    </dgm:pt>
    <dgm:pt modelId="{5302680E-4F86-4084-9509-40880CE855B7}">
      <dgm:prSet/>
      <dgm:spPr>
        <a:solidFill>
          <a:srgbClr val="D1E6E0"/>
        </a:solidFill>
      </dgm:spPr>
      <dgm:t>
        <a:bodyPr/>
        <a:lstStyle/>
        <a:p>
          <a:r>
            <a:rPr lang="fi-FI"/>
            <a:t>Tarve kiertotalouden ELY-verkostolle?</a:t>
          </a:r>
        </a:p>
      </dgm:t>
    </dgm:pt>
    <dgm:pt modelId="{9273A389-8484-4377-B2D9-F81C88D0376E}" type="parTrans" cxnId="{94A99869-2968-4BE0-AADF-55B23CC6CC0E}">
      <dgm:prSet/>
      <dgm:spPr/>
      <dgm:t>
        <a:bodyPr/>
        <a:lstStyle/>
        <a:p>
          <a:endParaRPr lang="fi-FI"/>
        </a:p>
      </dgm:t>
    </dgm:pt>
    <dgm:pt modelId="{58D599BE-3414-4EB3-AC90-84CD3870AE67}" type="sibTrans" cxnId="{94A99869-2968-4BE0-AADF-55B23CC6CC0E}">
      <dgm:prSet/>
      <dgm:spPr/>
      <dgm:t>
        <a:bodyPr/>
        <a:lstStyle/>
        <a:p>
          <a:endParaRPr lang="fi-FI"/>
        </a:p>
      </dgm:t>
    </dgm:pt>
    <dgm:pt modelId="{0685A1DA-8F56-4080-90B4-0D866CA9B0E6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Ilmastotavoitteet vesihuoltouudistuksessa</a:t>
          </a:r>
        </a:p>
      </dgm:t>
    </dgm:pt>
    <dgm:pt modelId="{5C376133-345C-4427-AE92-80182E62E638}" type="parTrans" cxnId="{2433D2DC-75F6-43D2-8A41-DCFA8D5D2E3D}">
      <dgm:prSet/>
      <dgm:spPr/>
      <dgm:t>
        <a:bodyPr/>
        <a:lstStyle/>
        <a:p>
          <a:endParaRPr lang="fi-FI"/>
        </a:p>
      </dgm:t>
    </dgm:pt>
    <dgm:pt modelId="{28B5ACC2-91D1-4980-9E32-EB8BEAB32977}" type="sibTrans" cxnId="{2433D2DC-75F6-43D2-8A41-DCFA8D5D2E3D}">
      <dgm:prSet/>
      <dgm:spPr/>
      <dgm:t>
        <a:bodyPr/>
        <a:lstStyle/>
        <a:p>
          <a:endParaRPr lang="fi-FI"/>
        </a:p>
      </dgm:t>
    </dgm:pt>
    <dgm:pt modelId="{EFA8B9F5-2EC5-4C1E-B13D-6C5E1A5EFF6E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 dirty="0"/>
            <a:t>Kiertotalouden kokeilujen mahdollistaminen ja seuranta</a:t>
          </a:r>
        </a:p>
      </dgm:t>
    </dgm:pt>
    <dgm:pt modelId="{AFC74187-1630-4357-9A58-0C4C5B0287EF}" type="parTrans" cxnId="{6F06338E-666E-47DC-8F2F-366A18C7373C}">
      <dgm:prSet/>
      <dgm:spPr/>
      <dgm:t>
        <a:bodyPr/>
        <a:lstStyle/>
        <a:p>
          <a:endParaRPr lang="fi-FI"/>
        </a:p>
      </dgm:t>
    </dgm:pt>
    <dgm:pt modelId="{6755CF36-B22F-447C-B02E-B3F94A41AA71}" type="sibTrans" cxnId="{6F06338E-666E-47DC-8F2F-366A18C7373C}">
      <dgm:prSet/>
      <dgm:spPr/>
      <dgm:t>
        <a:bodyPr/>
        <a:lstStyle/>
        <a:p>
          <a:endParaRPr lang="fi-FI"/>
        </a:p>
      </dgm:t>
    </dgm:pt>
    <dgm:pt modelId="{94928C5F-ED1E-4668-9172-E36FF7434800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Valvontaohjeiden päivittäminen ilmastonäkökulmasta</a:t>
          </a:r>
        </a:p>
      </dgm:t>
    </dgm:pt>
    <dgm:pt modelId="{69D62F7D-7F18-488D-888B-BC590C3CCA1E}" type="parTrans" cxnId="{CAA406A6-71FA-4CFE-B488-592793EA2DD7}">
      <dgm:prSet/>
      <dgm:spPr/>
      <dgm:t>
        <a:bodyPr/>
        <a:lstStyle/>
        <a:p>
          <a:endParaRPr lang="fi-FI"/>
        </a:p>
      </dgm:t>
    </dgm:pt>
    <dgm:pt modelId="{B48B60C6-93DE-4D16-910C-34C77F47D597}" type="sibTrans" cxnId="{CAA406A6-71FA-4CFE-B488-592793EA2DD7}">
      <dgm:prSet/>
      <dgm:spPr/>
      <dgm:t>
        <a:bodyPr/>
        <a:lstStyle/>
        <a:p>
          <a:endParaRPr lang="fi-FI"/>
        </a:p>
      </dgm:t>
    </dgm:pt>
    <dgm:pt modelId="{D66E157F-B9E4-4481-8A3A-7CE6D98FC056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/>
            <a:t>Liikenne 12 ja fossiilittoman liikenteen tiekartan tavoitteiden jalkautuminen myös ELY-ohjaukseen</a:t>
          </a:r>
        </a:p>
      </dgm:t>
    </dgm:pt>
    <dgm:pt modelId="{EFD4FE9C-A602-4BBF-AF27-D0E3AE035455}" type="parTrans" cxnId="{CF3E426D-4047-4485-A5BB-B808EAD53259}">
      <dgm:prSet/>
      <dgm:spPr/>
      <dgm:t>
        <a:bodyPr/>
        <a:lstStyle/>
        <a:p>
          <a:endParaRPr lang="fi-FI"/>
        </a:p>
      </dgm:t>
    </dgm:pt>
    <dgm:pt modelId="{87703A73-9D0B-4DC6-AC34-D1F09FD1B7BE}" type="sibTrans" cxnId="{CF3E426D-4047-4485-A5BB-B808EAD53259}">
      <dgm:prSet/>
      <dgm:spPr/>
      <dgm:t>
        <a:bodyPr/>
        <a:lstStyle/>
        <a:p>
          <a:endParaRPr lang="fi-FI"/>
        </a:p>
      </dgm:t>
    </dgm:pt>
    <dgm:pt modelId="{4E7E7571-9578-4A73-B893-15C34FAB8722}">
      <dgm:prSet/>
      <dgm:spPr/>
      <dgm:t>
        <a:bodyPr/>
        <a:lstStyle/>
        <a:p>
          <a:r>
            <a:rPr lang="fi-FI" dirty="0"/>
            <a:t>Kiertotalouden edistämiseen liittyvän yhteistyön lisääminen myös elinkeinonäkökulmasta</a:t>
          </a:r>
        </a:p>
      </dgm:t>
    </dgm:pt>
    <dgm:pt modelId="{0190D16B-4A79-4FE6-9599-8631FC993EFD}" type="parTrans" cxnId="{D2FD9DCB-A5A4-4E97-A33D-1342E44B1741}">
      <dgm:prSet/>
      <dgm:spPr/>
      <dgm:t>
        <a:bodyPr/>
        <a:lstStyle/>
        <a:p>
          <a:endParaRPr lang="fi-FI"/>
        </a:p>
      </dgm:t>
    </dgm:pt>
    <dgm:pt modelId="{97F94C50-527D-4D74-8A47-D72BD814E0BF}" type="sibTrans" cxnId="{D2FD9DCB-A5A4-4E97-A33D-1342E44B1741}">
      <dgm:prSet/>
      <dgm:spPr/>
      <dgm:t>
        <a:bodyPr/>
        <a:lstStyle/>
        <a:p>
          <a:endParaRPr lang="fi-FI"/>
        </a:p>
      </dgm:t>
    </dgm:pt>
    <dgm:pt modelId="{B3584A56-2CF3-44D9-95E7-BFE6CFDFBE12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 err="1"/>
            <a:t>VLJS:ssä</a:t>
          </a:r>
          <a:r>
            <a:rPr lang="fi-FI"/>
            <a:t> tehokkaimpien kävelyn ja pyöräilyn edistämistapojen tunnistaminen</a:t>
          </a:r>
        </a:p>
      </dgm:t>
    </dgm:pt>
    <dgm:pt modelId="{D15F5892-439A-4F89-918C-6F9438B6EAFD}" type="parTrans" cxnId="{6B0FB68E-5B97-442E-92C1-4063D081CC17}">
      <dgm:prSet/>
      <dgm:spPr/>
      <dgm:t>
        <a:bodyPr/>
        <a:lstStyle/>
        <a:p>
          <a:endParaRPr lang="fi-FI"/>
        </a:p>
      </dgm:t>
    </dgm:pt>
    <dgm:pt modelId="{B3F263BB-7636-4605-A088-175ADB801E1C}" type="sibTrans" cxnId="{6B0FB68E-5B97-442E-92C1-4063D081CC17}">
      <dgm:prSet/>
      <dgm:spPr/>
      <dgm:t>
        <a:bodyPr/>
        <a:lstStyle/>
        <a:p>
          <a:endParaRPr lang="fi-FI"/>
        </a:p>
      </dgm:t>
    </dgm:pt>
    <dgm:pt modelId="{9133A8A9-8221-4F24-AB9B-DC78BD761488}">
      <dgm:prSet/>
      <dgm:spPr/>
      <dgm:t>
        <a:bodyPr/>
        <a:lstStyle/>
        <a:p>
          <a:r>
            <a:rPr lang="fi-FI" dirty="0"/>
            <a:t>Rahoituslähteiden kokonaishallinnan lisääminen valtakunnallisesti – tällä hetkellä vaikea tietää, mikä vaihtoehdoista soveltuu millekin hankkeelle. Pilotointina yhteinen teemahaku, josta ohjattaisiin hakemukset parhaisiin rahoittajatahoihin?</a:t>
          </a:r>
        </a:p>
      </dgm:t>
    </dgm:pt>
    <dgm:pt modelId="{86A5D7FB-533B-4409-AC3B-86957706ADD3}" type="parTrans" cxnId="{E5F2CA12-68A7-4C7A-AB09-805657036CAD}">
      <dgm:prSet/>
      <dgm:spPr/>
      <dgm:t>
        <a:bodyPr/>
        <a:lstStyle/>
        <a:p>
          <a:endParaRPr lang="fi-FI"/>
        </a:p>
      </dgm:t>
    </dgm:pt>
    <dgm:pt modelId="{478F3253-08FC-4B8F-AD0F-6CFAD87AEB24}" type="sibTrans" cxnId="{E5F2CA12-68A7-4C7A-AB09-805657036CAD}">
      <dgm:prSet/>
      <dgm:spPr/>
      <dgm:t>
        <a:bodyPr/>
        <a:lstStyle/>
        <a:p>
          <a:endParaRPr lang="fi-FI"/>
        </a:p>
      </dgm:t>
    </dgm:pt>
    <dgm:pt modelId="{B202E4EE-250D-4970-9E27-E4590DF6A95A}">
      <dgm:prSet/>
      <dgm:spPr/>
      <dgm:t>
        <a:bodyPr/>
        <a:lstStyle/>
        <a:p>
          <a:r>
            <a:rPr lang="fi-FI" dirty="0"/>
            <a:t>Energiajärjestelmän murroksen tukeminen eri mittakaavoissa</a:t>
          </a:r>
        </a:p>
      </dgm:t>
    </dgm:pt>
    <dgm:pt modelId="{CDBEB7AA-27CA-41A4-A0DA-0CD1552E94FE}" type="parTrans" cxnId="{20547405-0562-4927-BAC6-0EB0BBF4A032}">
      <dgm:prSet/>
      <dgm:spPr/>
      <dgm:t>
        <a:bodyPr/>
        <a:lstStyle/>
        <a:p>
          <a:endParaRPr lang="fi-FI"/>
        </a:p>
      </dgm:t>
    </dgm:pt>
    <dgm:pt modelId="{BC58D3EA-8852-42E1-B601-D9693CFD81E9}" type="sibTrans" cxnId="{20547405-0562-4927-BAC6-0EB0BBF4A032}">
      <dgm:prSet/>
      <dgm:spPr/>
      <dgm:t>
        <a:bodyPr/>
        <a:lstStyle/>
        <a:p>
          <a:endParaRPr lang="fi-FI"/>
        </a:p>
      </dgm:t>
    </dgm:pt>
    <dgm:pt modelId="{40D24F61-F1E4-475A-96A1-B77B2CC8FBB5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MASA-asetus </a:t>
          </a:r>
        </a:p>
      </dgm:t>
    </dgm:pt>
    <dgm:pt modelId="{9679F775-84A3-416B-868D-C730A65B8A92}" type="parTrans" cxnId="{5BC6CB14-0865-458C-908A-D4AD6C8CE61D}">
      <dgm:prSet/>
      <dgm:spPr/>
      <dgm:t>
        <a:bodyPr/>
        <a:lstStyle/>
        <a:p>
          <a:endParaRPr lang="fi-FI"/>
        </a:p>
      </dgm:t>
    </dgm:pt>
    <dgm:pt modelId="{9D58296E-70CD-4CBB-9F14-AF60A31DFED6}" type="sibTrans" cxnId="{5BC6CB14-0865-458C-908A-D4AD6C8CE61D}">
      <dgm:prSet/>
      <dgm:spPr/>
      <dgm:t>
        <a:bodyPr/>
        <a:lstStyle/>
        <a:p>
          <a:endParaRPr lang="fi-FI"/>
        </a:p>
      </dgm:t>
    </dgm:pt>
    <dgm:pt modelId="{E02784AD-76A1-44AC-A66E-5F3D1CC5CA6D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Vesilaki: säännöstelylupien muuttaminen sopeutumistoimenpiteenä</a:t>
          </a:r>
        </a:p>
      </dgm:t>
    </dgm:pt>
    <dgm:pt modelId="{BE01A9AF-1C38-43C9-9616-A14B71089D88}" type="parTrans" cxnId="{C7D9C18D-EFC1-4030-BC6F-38610E04C9F6}">
      <dgm:prSet/>
      <dgm:spPr/>
      <dgm:t>
        <a:bodyPr/>
        <a:lstStyle/>
        <a:p>
          <a:endParaRPr lang="fi-FI"/>
        </a:p>
      </dgm:t>
    </dgm:pt>
    <dgm:pt modelId="{EB5FBBAD-2175-4670-9969-ECFE6C14DAD1}" type="sibTrans" cxnId="{C7D9C18D-EFC1-4030-BC6F-38610E04C9F6}">
      <dgm:prSet/>
      <dgm:spPr/>
      <dgm:t>
        <a:bodyPr/>
        <a:lstStyle/>
        <a:p>
          <a:endParaRPr lang="fi-FI"/>
        </a:p>
      </dgm:t>
    </dgm:pt>
    <dgm:pt modelId="{C42C596B-63AC-4B4C-80F1-4DC9B37B4724}">
      <dgm:prSet/>
      <dgm:spPr>
        <a:solidFill>
          <a:srgbClr val="D1E6E0"/>
        </a:solidFill>
      </dgm:spPr>
      <dgm:t>
        <a:bodyPr/>
        <a:lstStyle/>
        <a:p>
          <a:r>
            <a:rPr lang="fi-FI"/>
            <a:t>Kierrätettävät materiaalit mukaan CE-sertifiointiin</a:t>
          </a:r>
        </a:p>
      </dgm:t>
    </dgm:pt>
    <dgm:pt modelId="{8360CCC2-0037-44F7-BB70-30147F2AD2E4}" type="parTrans" cxnId="{3BB048C6-B667-4DDB-B913-C360DA709A58}">
      <dgm:prSet/>
      <dgm:spPr/>
      <dgm:t>
        <a:bodyPr/>
        <a:lstStyle/>
        <a:p>
          <a:endParaRPr lang="fi-FI"/>
        </a:p>
      </dgm:t>
    </dgm:pt>
    <dgm:pt modelId="{C380BF67-FD9D-481D-ACA0-79E371FAFD4E}" type="sibTrans" cxnId="{3BB048C6-B667-4DDB-B913-C360DA709A58}">
      <dgm:prSet/>
      <dgm:spPr/>
      <dgm:t>
        <a:bodyPr/>
        <a:lstStyle/>
        <a:p>
          <a:endParaRPr lang="fi-FI"/>
        </a:p>
      </dgm:t>
    </dgm:pt>
    <dgm:pt modelId="{588C6F0E-F293-467C-B234-820FC54F372F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Materiaalin käyttöön ottamisesta syntyvien päästöjen tarkastelu ja tärkeimpien jakeiden priorisointi</a:t>
          </a:r>
        </a:p>
      </dgm:t>
    </dgm:pt>
    <dgm:pt modelId="{65539F91-A937-4C4A-99F8-46A986B1FA04}" type="parTrans" cxnId="{AAEF3C3D-A402-4D94-8852-BA8E4B9C6A07}">
      <dgm:prSet/>
      <dgm:spPr/>
      <dgm:t>
        <a:bodyPr/>
        <a:lstStyle/>
        <a:p>
          <a:endParaRPr lang="fi-FI"/>
        </a:p>
      </dgm:t>
    </dgm:pt>
    <dgm:pt modelId="{DC9F11B3-53D0-4270-99D8-C466AA05DC6B}" type="sibTrans" cxnId="{AAEF3C3D-A402-4D94-8852-BA8E4B9C6A07}">
      <dgm:prSet/>
      <dgm:spPr/>
      <dgm:t>
        <a:bodyPr/>
        <a:lstStyle/>
        <a:p>
          <a:endParaRPr lang="fi-FI"/>
        </a:p>
      </dgm:t>
    </dgm:pt>
    <dgm:pt modelId="{2AD8171B-D85F-4BC1-ABA0-244DBCBB2C11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Lupa- ja valvontamenettelyyn tarvittaisiin tehokkaampaa ilmastolainsäädäntöä.</a:t>
          </a:r>
        </a:p>
      </dgm:t>
    </dgm:pt>
    <dgm:pt modelId="{20BB8B73-6285-497E-AFA1-ECF2A7C0BFAA}" type="parTrans" cxnId="{C541AF9D-A98E-4124-AA1F-E6D147CC0466}">
      <dgm:prSet/>
      <dgm:spPr/>
      <dgm:t>
        <a:bodyPr/>
        <a:lstStyle/>
        <a:p>
          <a:endParaRPr lang="fi-FI"/>
        </a:p>
      </dgm:t>
    </dgm:pt>
    <dgm:pt modelId="{987CAA12-CB4D-4851-8D35-9E20702DD08D}" type="sibTrans" cxnId="{C541AF9D-A98E-4124-AA1F-E6D147CC0466}">
      <dgm:prSet/>
      <dgm:spPr/>
      <dgm:t>
        <a:bodyPr/>
        <a:lstStyle/>
        <a:p>
          <a:endParaRPr lang="fi-FI"/>
        </a:p>
      </dgm:t>
    </dgm:pt>
    <dgm:pt modelId="{CB17E809-0B51-4BF2-8B07-7EA13C32BCD5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Rahoitusta vesienhoidon suunnittelun lisäksi myös toimenpiteille</a:t>
          </a:r>
        </a:p>
      </dgm:t>
    </dgm:pt>
    <dgm:pt modelId="{194E7AEC-4DD8-4785-92E3-089623561B1E}" type="parTrans" cxnId="{C3A2D32A-8773-4C56-9A0B-0895E3DF0F01}">
      <dgm:prSet/>
      <dgm:spPr/>
      <dgm:t>
        <a:bodyPr/>
        <a:lstStyle/>
        <a:p>
          <a:endParaRPr lang="fi-FI"/>
        </a:p>
      </dgm:t>
    </dgm:pt>
    <dgm:pt modelId="{8B4DE7F7-0C7C-4343-A943-2F57F56BE919}" type="sibTrans" cxnId="{C3A2D32A-8773-4C56-9A0B-0895E3DF0F01}">
      <dgm:prSet/>
      <dgm:spPr/>
      <dgm:t>
        <a:bodyPr/>
        <a:lstStyle/>
        <a:p>
          <a:endParaRPr lang="fi-FI"/>
        </a:p>
      </dgm:t>
    </dgm:pt>
    <dgm:pt modelId="{9AE156EF-DDB6-437F-AB03-F54DA6318175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Mahdollisuudet kehittää turvetuotannon jälkihoitoa ja ennallistamista</a:t>
          </a:r>
        </a:p>
      </dgm:t>
    </dgm:pt>
    <dgm:pt modelId="{23B5A0EA-8354-4613-93D1-CDD8E8F66601}" type="sibTrans" cxnId="{A55F904B-9665-40B3-A57C-B95D26B0FC6E}">
      <dgm:prSet/>
      <dgm:spPr/>
      <dgm:t>
        <a:bodyPr/>
        <a:lstStyle/>
        <a:p>
          <a:endParaRPr lang="fi-FI"/>
        </a:p>
      </dgm:t>
    </dgm:pt>
    <dgm:pt modelId="{A27E0796-62F3-4A82-9D7F-1F894EA1E4FB}" type="parTrans" cxnId="{A55F904B-9665-40B3-A57C-B95D26B0FC6E}">
      <dgm:prSet/>
      <dgm:spPr/>
      <dgm:t>
        <a:bodyPr/>
        <a:lstStyle/>
        <a:p>
          <a:endParaRPr lang="fi-FI"/>
        </a:p>
      </dgm:t>
    </dgm:pt>
    <dgm:pt modelId="{424DC579-A226-46AD-938B-159D4832408D}">
      <dgm:prSet/>
      <dgm:spPr>
        <a:solidFill>
          <a:srgbClr val="D1E6E0"/>
        </a:solidFill>
      </dgm:spPr>
      <dgm:t>
        <a:bodyPr/>
        <a:lstStyle/>
        <a:p>
          <a:r>
            <a:rPr lang="fi-FI" dirty="0" err="1"/>
            <a:t>YSL:n</a:t>
          </a:r>
          <a:r>
            <a:rPr lang="fi-FI" dirty="0"/>
            <a:t> mukaisten tehtävien ja linjausten tarkastelu 1) toimintojen synnyttämien päästöjen ja 2) ilmaston kannalta positiivisten ratkaisujen mahdollistamiseksi ympäristöriskit huomioiden sekä tähän liittyvä koulutus, tapauskohtainen harkinta uusissa tekniikoissa ja </a:t>
          </a:r>
          <a:r>
            <a:rPr lang="fi-FI" dirty="0" err="1"/>
            <a:t>YM:n</a:t>
          </a:r>
          <a:r>
            <a:rPr lang="fi-FI" dirty="0"/>
            <a:t> yhteistyö, hukkalämpö valvonnassa?</a:t>
          </a:r>
        </a:p>
      </dgm:t>
    </dgm:pt>
    <dgm:pt modelId="{CED12F37-A2BE-41F9-9402-BDF49AEC5CFB}" type="sibTrans" cxnId="{AC8BCB0E-E21F-40E2-82A3-DC42BB1D37A9}">
      <dgm:prSet/>
      <dgm:spPr/>
      <dgm:t>
        <a:bodyPr/>
        <a:lstStyle/>
        <a:p>
          <a:endParaRPr lang="fi-FI"/>
        </a:p>
      </dgm:t>
    </dgm:pt>
    <dgm:pt modelId="{1179B7E0-91D0-4A51-954D-C191DF3A1DB7}" type="parTrans" cxnId="{AC8BCB0E-E21F-40E2-82A3-DC42BB1D37A9}">
      <dgm:prSet/>
      <dgm:spPr/>
      <dgm:t>
        <a:bodyPr/>
        <a:lstStyle/>
        <a:p>
          <a:endParaRPr lang="fi-FI"/>
        </a:p>
      </dgm:t>
    </dgm:pt>
    <dgm:pt modelId="{8AE90E9B-1D48-4691-A71F-4D73497455D8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Tilojen ympäristöluvassa edellytettävän lannanlevityksen pinta-alan tarkastelu metsäkadon osatekijänä</a:t>
          </a:r>
        </a:p>
      </dgm:t>
    </dgm:pt>
    <dgm:pt modelId="{9729AFE8-AA96-42E3-808A-C9D0ADD3B6B6}" type="sibTrans" cxnId="{67AC4679-20A9-43A0-AD02-0A79D7ECAD05}">
      <dgm:prSet/>
      <dgm:spPr/>
      <dgm:t>
        <a:bodyPr/>
        <a:lstStyle/>
        <a:p>
          <a:endParaRPr lang="fi-FI"/>
        </a:p>
      </dgm:t>
    </dgm:pt>
    <dgm:pt modelId="{B7A401DA-DC51-4A1E-B7B8-B265CB59A828}" type="parTrans" cxnId="{67AC4679-20A9-43A0-AD02-0A79D7ECAD05}">
      <dgm:prSet/>
      <dgm:spPr/>
      <dgm:t>
        <a:bodyPr/>
        <a:lstStyle/>
        <a:p>
          <a:endParaRPr lang="fi-FI"/>
        </a:p>
      </dgm:t>
    </dgm:pt>
    <dgm:pt modelId="{C468AB6F-3AD0-4488-B429-E43B886A2169}">
      <dgm:prSet/>
      <dgm:spPr>
        <a:solidFill>
          <a:srgbClr val="D1E6E0"/>
        </a:solidFill>
      </dgm:spPr>
      <dgm:t>
        <a:bodyPr/>
        <a:lstStyle/>
        <a:p>
          <a:r>
            <a:rPr lang="fi-FI" dirty="0"/>
            <a:t>MRL-uudistus, ilmastoon liittyvien kaavamerkintöjen kehittäminen</a:t>
          </a:r>
        </a:p>
      </dgm:t>
    </dgm:pt>
    <dgm:pt modelId="{7611E13B-4B84-4196-A7CD-2C690694116A}" type="parTrans" cxnId="{CDE79AA5-43D6-4B50-B423-E3325321111D}">
      <dgm:prSet/>
      <dgm:spPr/>
      <dgm:t>
        <a:bodyPr/>
        <a:lstStyle/>
        <a:p>
          <a:endParaRPr lang="fi-FI"/>
        </a:p>
      </dgm:t>
    </dgm:pt>
    <dgm:pt modelId="{16AF2314-A9DC-4A25-B9A7-C4557577C9E2}" type="sibTrans" cxnId="{CDE79AA5-43D6-4B50-B423-E3325321111D}">
      <dgm:prSet/>
      <dgm:spPr/>
      <dgm:t>
        <a:bodyPr/>
        <a:lstStyle/>
        <a:p>
          <a:endParaRPr lang="fi-FI"/>
        </a:p>
      </dgm:t>
    </dgm:pt>
    <dgm:pt modelId="{92F0CDD5-0165-469C-B810-D4DC2087FDE4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Metsien ja peltojen vesienhallinnan keinojen edistäminen ja vaikutukset kannustimiin, alueellinen ojitusyhteisöjen tarkastelu</a:t>
          </a:r>
        </a:p>
      </dgm:t>
    </dgm:pt>
    <dgm:pt modelId="{20B52D74-3C28-48FB-942F-1585676E863B}" type="parTrans" cxnId="{168D939C-A770-4A04-A241-CE428691384B}">
      <dgm:prSet/>
      <dgm:spPr/>
      <dgm:t>
        <a:bodyPr/>
        <a:lstStyle/>
        <a:p>
          <a:endParaRPr lang="fi-FI"/>
        </a:p>
      </dgm:t>
    </dgm:pt>
    <dgm:pt modelId="{55050ADC-2682-4662-935F-17BF951CD7BE}" type="sibTrans" cxnId="{168D939C-A770-4A04-A241-CE428691384B}">
      <dgm:prSet/>
      <dgm:spPr/>
      <dgm:t>
        <a:bodyPr/>
        <a:lstStyle/>
        <a:p>
          <a:endParaRPr lang="fi-FI"/>
        </a:p>
      </dgm:t>
    </dgm:pt>
    <dgm:pt modelId="{734FE6BF-0969-4992-94C3-9FC62708180B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PETU-lainsäädännön tarkastelu suhteessa turvemaiden vesienhallinnan sekä vesiensuojelun tavoitteisiin</a:t>
          </a:r>
          <a:endParaRPr lang="fi-FI"/>
        </a:p>
      </dgm:t>
    </dgm:pt>
    <dgm:pt modelId="{6A679720-B5A9-4571-86E1-1EE46B1DABEA}" type="parTrans" cxnId="{66C1B2C8-1FC1-4CD2-ADE4-B18E96380146}">
      <dgm:prSet/>
      <dgm:spPr/>
      <dgm:t>
        <a:bodyPr/>
        <a:lstStyle/>
        <a:p>
          <a:endParaRPr lang="fi-FI"/>
        </a:p>
      </dgm:t>
    </dgm:pt>
    <dgm:pt modelId="{BD0CF5D3-DE45-4DD6-8F21-D6E9D6E54963}" type="sibTrans" cxnId="{66C1B2C8-1FC1-4CD2-ADE4-B18E96380146}">
      <dgm:prSet/>
      <dgm:spPr/>
      <dgm:t>
        <a:bodyPr/>
        <a:lstStyle/>
        <a:p>
          <a:endParaRPr lang="fi-FI"/>
        </a:p>
      </dgm:t>
    </dgm:pt>
    <dgm:pt modelId="{79FE1E79-6DC9-4985-9DC8-DE82102C556A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Tutkimustiedon kanavointi tilakohtaisiksi ratkaisuiksi</a:t>
          </a:r>
        </a:p>
      </dgm:t>
    </dgm:pt>
    <dgm:pt modelId="{A7199E1D-4B40-4A4A-9B37-8508E05E8B54}" type="parTrans" cxnId="{C6F39AAB-4345-44E9-9302-2F1313851307}">
      <dgm:prSet/>
      <dgm:spPr/>
      <dgm:t>
        <a:bodyPr/>
        <a:lstStyle/>
        <a:p>
          <a:endParaRPr lang="fi-FI"/>
        </a:p>
      </dgm:t>
    </dgm:pt>
    <dgm:pt modelId="{656D3153-7224-430C-B38B-B839BEC4D550}" type="sibTrans" cxnId="{C6F39AAB-4345-44E9-9302-2F1313851307}">
      <dgm:prSet/>
      <dgm:spPr/>
      <dgm:t>
        <a:bodyPr/>
        <a:lstStyle/>
        <a:p>
          <a:endParaRPr lang="fi-FI"/>
        </a:p>
      </dgm:t>
    </dgm:pt>
    <dgm:pt modelId="{D9D36891-60E2-412F-A3AA-61FF12336A71}">
      <dgm:prSet/>
      <dgm:spPr>
        <a:solidFill>
          <a:srgbClr val="D4E7D1"/>
        </a:solidFill>
      </dgm:spPr>
      <dgm:t>
        <a:bodyPr/>
        <a:lstStyle/>
        <a:p>
          <a:r>
            <a:rPr lang="fi-FI" dirty="0"/>
            <a:t>Pelto-DIGI-aineiston parempi saatavuus ilmastovaikutusten arviointiin ja tutkimukseen</a:t>
          </a:r>
        </a:p>
      </dgm:t>
    </dgm:pt>
    <dgm:pt modelId="{91D423E9-F87D-4EEF-9000-02E5F1E1713C}" type="parTrans" cxnId="{7941C79C-10F1-4643-A441-0C1208E08975}">
      <dgm:prSet/>
      <dgm:spPr/>
      <dgm:t>
        <a:bodyPr/>
        <a:lstStyle/>
        <a:p>
          <a:endParaRPr lang="fi-FI"/>
        </a:p>
      </dgm:t>
    </dgm:pt>
    <dgm:pt modelId="{09CAA99D-02FE-4773-9E98-81F070861266}" type="sibTrans" cxnId="{7941C79C-10F1-4643-A441-0C1208E08975}">
      <dgm:prSet/>
      <dgm:spPr/>
      <dgm:t>
        <a:bodyPr/>
        <a:lstStyle/>
        <a:p>
          <a:endParaRPr lang="fi-FI"/>
        </a:p>
      </dgm:t>
    </dgm:pt>
    <dgm:pt modelId="{ED660929-B7F7-42F2-9A1D-090636FB7891}">
      <dgm:prSet/>
      <dgm:spPr>
        <a:solidFill>
          <a:srgbClr val="D4E7D1"/>
        </a:solidFill>
      </dgm:spPr>
      <dgm:t>
        <a:bodyPr/>
        <a:lstStyle/>
        <a:p>
          <a:r>
            <a:rPr lang="fi-FI"/>
            <a:t>Uusiutuvan ja bioenergian erilaisten kannustimien yhteensovittaminen, esim. tuotettavan energian hyödyntäminen muuhunkin kuin omaan käyttöön </a:t>
          </a:r>
          <a:endParaRPr lang="fi-FI" dirty="0"/>
        </a:p>
      </dgm:t>
    </dgm:pt>
    <dgm:pt modelId="{058E1316-D3CA-4746-9629-8319D9FF0766}" type="parTrans" cxnId="{4A3D9FB6-7B14-4A39-970D-0CE46E438818}">
      <dgm:prSet/>
      <dgm:spPr/>
      <dgm:t>
        <a:bodyPr/>
        <a:lstStyle/>
        <a:p>
          <a:endParaRPr lang="fi-FI"/>
        </a:p>
      </dgm:t>
    </dgm:pt>
    <dgm:pt modelId="{769DF84F-0F51-4ACF-9474-C09EA958AB2C}" type="sibTrans" cxnId="{4A3D9FB6-7B14-4A39-970D-0CE46E438818}">
      <dgm:prSet/>
      <dgm:spPr/>
      <dgm:t>
        <a:bodyPr/>
        <a:lstStyle/>
        <a:p>
          <a:endParaRPr lang="fi-FI"/>
        </a:p>
      </dgm:t>
    </dgm:pt>
    <dgm:pt modelId="{2BBC62B4-3E49-47E3-B5A2-82DBB417F7E2}">
      <dgm:prSet/>
      <dgm:spPr>
        <a:solidFill>
          <a:srgbClr val="E8E8D1"/>
        </a:solidFill>
      </dgm:spPr>
      <dgm:t>
        <a:bodyPr/>
        <a:lstStyle/>
        <a:p>
          <a:pPr>
            <a:spcBef>
              <a:spcPts val="600"/>
            </a:spcBef>
            <a:spcAft>
              <a:spcPts val="600"/>
            </a:spcAft>
          </a:pPr>
          <a:r>
            <a:rPr lang="fi-FI" dirty="0" err="1"/>
            <a:t>LVM:n</a:t>
          </a:r>
          <a:r>
            <a:rPr lang="fi-FI" dirty="0"/>
            <a:t> ja Väylän ilmasto-ohjauksen kehittäminen</a:t>
          </a:r>
        </a:p>
      </dgm:t>
    </dgm:pt>
    <dgm:pt modelId="{00D40B19-6496-4AF7-BDD2-AA34B5A8D09B}" type="parTrans" cxnId="{0CD38EBC-181F-443C-AD48-E2580B000BC2}">
      <dgm:prSet/>
      <dgm:spPr/>
      <dgm:t>
        <a:bodyPr/>
        <a:lstStyle/>
        <a:p>
          <a:endParaRPr lang="fi-FI"/>
        </a:p>
      </dgm:t>
    </dgm:pt>
    <dgm:pt modelId="{2B25E52F-6EBE-49C9-BACE-7C459B43F98E}" type="sibTrans" cxnId="{0CD38EBC-181F-443C-AD48-E2580B000BC2}">
      <dgm:prSet/>
      <dgm:spPr/>
      <dgm:t>
        <a:bodyPr/>
        <a:lstStyle/>
        <a:p>
          <a:endParaRPr lang="fi-FI"/>
        </a:p>
      </dgm:t>
    </dgm:pt>
    <dgm:pt modelId="{F66F1417-5558-4339-82BA-5D1656FF8498}">
      <dgm:prSet/>
      <dgm:spPr>
        <a:solidFill>
          <a:srgbClr val="E8E8D1"/>
        </a:solidFill>
      </dgm:spPr>
      <dgm:t>
        <a:bodyPr/>
        <a:lstStyle/>
        <a:p>
          <a:r>
            <a:rPr lang="fi-FI" dirty="0"/>
            <a:t>Yhteistyön lisääminen </a:t>
          </a:r>
          <a:r>
            <a:rPr lang="fi-FI" dirty="0" err="1"/>
            <a:t>LVM:n</a:t>
          </a:r>
          <a:r>
            <a:rPr lang="fi-FI" dirty="0"/>
            <a:t>  ja Väylän ilmastoyksiköiden kanssa</a:t>
          </a:r>
        </a:p>
      </dgm:t>
    </dgm:pt>
    <dgm:pt modelId="{A758AB72-6796-4E7A-B4B1-5EA2B2D66CAF}" type="parTrans" cxnId="{24C34464-BAD4-4025-ABB3-EA3D1CA8B410}">
      <dgm:prSet/>
      <dgm:spPr/>
      <dgm:t>
        <a:bodyPr/>
        <a:lstStyle/>
        <a:p>
          <a:endParaRPr lang="fi-FI"/>
        </a:p>
      </dgm:t>
    </dgm:pt>
    <dgm:pt modelId="{EE9CADCB-0D56-41F9-8398-48F473785D8D}" type="sibTrans" cxnId="{24C34464-BAD4-4025-ABB3-EA3D1CA8B410}">
      <dgm:prSet/>
      <dgm:spPr/>
      <dgm:t>
        <a:bodyPr/>
        <a:lstStyle/>
        <a:p>
          <a:endParaRPr lang="fi-FI"/>
        </a:p>
      </dgm:t>
    </dgm:pt>
    <dgm:pt modelId="{FFDF6617-46B8-4C61-BB9A-A4CB1C6798C0}">
      <dgm:prSet/>
      <dgm:spPr/>
      <dgm:t>
        <a:bodyPr/>
        <a:lstStyle/>
        <a:p>
          <a:r>
            <a:rPr lang="fi-FI" dirty="0"/>
            <a:t>ELY-keskusten resursointi ilmastoasioissa</a:t>
          </a:r>
        </a:p>
      </dgm:t>
    </dgm:pt>
    <dgm:pt modelId="{21FFEB34-C8A2-4D3E-88CB-9C7736D3B25B}" type="parTrans" cxnId="{7FAC731E-1DE9-4597-BE57-A5A107F9BE3F}">
      <dgm:prSet/>
      <dgm:spPr/>
      <dgm:t>
        <a:bodyPr/>
        <a:lstStyle/>
        <a:p>
          <a:endParaRPr lang="fi-FI"/>
        </a:p>
      </dgm:t>
    </dgm:pt>
    <dgm:pt modelId="{136A3B0E-EF86-4A4C-B189-C1CD6E4323F5}" type="sibTrans" cxnId="{7FAC731E-1DE9-4597-BE57-A5A107F9BE3F}">
      <dgm:prSet/>
      <dgm:spPr/>
      <dgm:t>
        <a:bodyPr/>
        <a:lstStyle/>
        <a:p>
          <a:endParaRPr lang="fi-FI"/>
        </a:p>
      </dgm:t>
    </dgm:pt>
    <dgm:pt modelId="{6F53E2BA-4F33-4372-A85F-43C8115BC9FC}">
      <dgm:prSet/>
      <dgm:spPr/>
      <dgm:t>
        <a:bodyPr/>
        <a:lstStyle/>
        <a:p>
          <a:r>
            <a:rPr lang="fi-FI" dirty="0"/>
            <a:t>Sähköisten järjestelmien kehittäminen</a:t>
          </a:r>
        </a:p>
      </dgm:t>
    </dgm:pt>
    <dgm:pt modelId="{94E6F6D5-4BD2-4200-AFA6-9CD69DA4C770}" type="parTrans" cxnId="{2DD9F08F-FE67-476C-863D-7072889219AC}">
      <dgm:prSet/>
      <dgm:spPr/>
      <dgm:t>
        <a:bodyPr/>
        <a:lstStyle/>
        <a:p>
          <a:endParaRPr lang="fi-FI"/>
        </a:p>
      </dgm:t>
    </dgm:pt>
    <dgm:pt modelId="{4F14614A-EE35-454F-8046-E71279E8305F}" type="sibTrans" cxnId="{2DD9F08F-FE67-476C-863D-7072889219AC}">
      <dgm:prSet/>
      <dgm:spPr/>
      <dgm:t>
        <a:bodyPr/>
        <a:lstStyle/>
        <a:p>
          <a:endParaRPr lang="fi-FI"/>
        </a:p>
      </dgm:t>
    </dgm:pt>
    <dgm:pt modelId="{7A3F893C-3EAC-462A-B8EA-5F846BE697C1}">
      <dgm:prSet/>
      <dgm:spPr/>
      <dgm:t>
        <a:bodyPr/>
        <a:lstStyle/>
        <a:p>
          <a:r>
            <a:rPr lang="fi-FI" dirty="0"/>
            <a:t>ESR-järjestelmien digitalisaatio</a:t>
          </a:r>
        </a:p>
      </dgm:t>
    </dgm:pt>
    <dgm:pt modelId="{B91DD867-FB20-4319-870D-7D3754805651}" type="parTrans" cxnId="{35595C4C-A352-4BF4-B943-5579F69573F4}">
      <dgm:prSet/>
      <dgm:spPr/>
      <dgm:t>
        <a:bodyPr/>
        <a:lstStyle/>
        <a:p>
          <a:endParaRPr lang="fi-FI"/>
        </a:p>
      </dgm:t>
    </dgm:pt>
    <dgm:pt modelId="{3B46AA7A-809C-4549-BB1D-FBE36AB3425B}" type="sibTrans" cxnId="{35595C4C-A352-4BF4-B943-5579F69573F4}">
      <dgm:prSet/>
      <dgm:spPr/>
      <dgm:t>
        <a:bodyPr/>
        <a:lstStyle/>
        <a:p>
          <a:endParaRPr lang="fi-FI"/>
        </a:p>
      </dgm:t>
    </dgm:pt>
    <dgm:pt modelId="{F42044C5-5570-4646-B4EE-4DE09B7E0A4D}" type="pres">
      <dgm:prSet presAssocID="{D7237BE8-FDCC-40B6-910B-1E3D5B06F3FF}" presName="Name0" presStyleCnt="0">
        <dgm:presLayoutVars>
          <dgm:dir/>
          <dgm:animLvl val="lvl"/>
          <dgm:resizeHandles val="exact"/>
        </dgm:presLayoutVars>
      </dgm:prSet>
      <dgm:spPr/>
    </dgm:pt>
    <dgm:pt modelId="{618EA74C-0DF5-4A58-9129-E150117527E3}" type="pres">
      <dgm:prSet presAssocID="{82A30135-D37E-4B74-8615-BDA395E56E80}" presName="composite" presStyleCnt="0"/>
      <dgm:spPr/>
    </dgm:pt>
    <dgm:pt modelId="{60145C3F-8CCA-4383-AB9F-0AEE0AC5AADF}" type="pres">
      <dgm:prSet presAssocID="{82A30135-D37E-4B74-8615-BDA395E56E8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E86588CD-A822-460C-8B06-4888160282BC}" type="pres">
      <dgm:prSet presAssocID="{82A30135-D37E-4B74-8615-BDA395E56E80}" presName="desTx" presStyleLbl="alignAccFollowNode1" presStyleIdx="0" presStyleCnt="4">
        <dgm:presLayoutVars>
          <dgm:bulletEnabled val="1"/>
        </dgm:presLayoutVars>
      </dgm:prSet>
      <dgm:spPr/>
    </dgm:pt>
    <dgm:pt modelId="{DF90172D-8BBF-4397-9854-141C2617C50C}" type="pres">
      <dgm:prSet presAssocID="{7AF230EB-55AE-4F30-BBCE-EF69D74FC328}" presName="space" presStyleCnt="0"/>
      <dgm:spPr/>
    </dgm:pt>
    <dgm:pt modelId="{EDAE891D-52E2-4154-93E7-A0C31978AEBC}" type="pres">
      <dgm:prSet presAssocID="{C92DDFFB-1459-4E25-B07E-32A9767F86CF}" presName="composite" presStyleCnt="0"/>
      <dgm:spPr/>
    </dgm:pt>
    <dgm:pt modelId="{D11A5B1F-ECB1-4A2F-8D05-BC152911F9AC}" type="pres">
      <dgm:prSet presAssocID="{C92DDFFB-1459-4E25-B07E-32A9767F86C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EC8B0689-842C-4A63-B91E-81DF4FE4DDD8}" type="pres">
      <dgm:prSet presAssocID="{C92DDFFB-1459-4E25-B07E-32A9767F86CF}" presName="desTx" presStyleLbl="alignAccFollowNode1" presStyleIdx="1" presStyleCnt="4">
        <dgm:presLayoutVars>
          <dgm:bulletEnabled val="1"/>
        </dgm:presLayoutVars>
      </dgm:prSet>
      <dgm:spPr/>
    </dgm:pt>
    <dgm:pt modelId="{EEF797F4-4CF7-4E17-A548-FAA21FAB3C45}" type="pres">
      <dgm:prSet presAssocID="{C021D50C-6458-48EF-875A-0863FB43367E}" presName="space" presStyleCnt="0"/>
      <dgm:spPr/>
    </dgm:pt>
    <dgm:pt modelId="{53D8F227-B2C8-43C8-8F18-930F35B66D74}" type="pres">
      <dgm:prSet presAssocID="{CE2E98C7-5623-4D8A-A8C7-6364536D73FC}" presName="composite" presStyleCnt="0"/>
      <dgm:spPr/>
    </dgm:pt>
    <dgm:pt modelId="{BE37F990-06C2-4889-B86C-83F9BCC21DD9}" type="pres">
      <dgm:prSet presAssocID="{CE2E98C7-5623-4D8A-A8C7-6364536D73F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7AC2C13-5E74-4946-942F-27DDE8578B3C}" type="pres">
      <dgm:prSet presAssocID="{CE2E98C7-5623-4D8A-A8C7-6364536D73FC}" presName="desTx" presStyleLbl="alignAccFollowNode1" presStyleIdx="2" presStyleCnt="4">
        <dgm:presLayoutVars>
          <dgm:bulletEnabled val="1"/>
        </dgm:presLayoutVars>
      </dgm:prSet>
      <dgm:spPr/>
    </dgm:pt>
    <dgm:pt modelId="{077B660F-D16A-47D6-BF3B-63C148C89CC8}" type="pres">
      <dgm:prSet presAssocID="{0B292E24-FE83-48C0-B761-28E102C0E272}" presName="space" presStyleCnt="0"/>
      <dgm:spPr/>
    </dgm:pt>
    <dgm:pt modelId="{918F4D6B-4EC1-4E42-A7F9-CF10CBA8A49B}" type="pres">
      <dgm:prSet presAssocID="{056B76EB-39D4-41A2-9478-D75D963AA801}" presName="composite" presStyleCnt="0"/>
      <dgm:spPr/>
    </dgm:pt>
    <dgm:pt modelId="{2D1B6C45-3F1E-409A-83A9-40AA54136FAB}" type="pres">
      <dgm:prSet presAssocID="{056B76EB-39D4-41A2-9478-D75D963AA80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9FDE92F-F9AE-4C23-8585-9C4D62144C67}" type="pres">
      <dgm:prSet presAssocID="{056B76EB-39D4-41A2-9478-D75D963AA80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0248702-82CB-46D7-AED5-8C5D14DFE4F0}" type="presOf" srcId="{40D24F61-F1E4-475A-96A1-B77B2CC8FBB5}" destId="{E86588CD-A822-460C-8B06-4888160282BC}" srcOrd="0" destOrd="6" presId="urn:microsoft.com/office/officeart/2005/8/layout/hList1"/>
    <dgm:cxn modelId="{6AA1BC03-20EA-45C8-B99A-6132ED6EB3CE}" type="presOf" srcId="{2AD8171B-D85F-4BC1-ABA0-244DBCBB2C11}" destId="{E86588CD-A822-460C-8B06-4888160282BC}" srcOrd="0" destOrd="0" presId="urn:microsoft.com/office/officeart/2005/8/layout/hList1"/>
    <dgm:cxn modelId="{20547405-0562-4927-BAC6-0EB0BBF4A032}" srcId="{056B76EB-39D4-41A2-9478-D75D963AA801}" destId="{B202E4EE-250D-4970-9E27-E4590DF6A95A}" srcOrd="7" destOrd="0" parTransId="{CDBEB7AA-27CA-41A4-A0DA-0CD1552E94FE}" sibTransId="{BC58D3EA-8852-42E1-B601-D9693CFD81E9}"/>
    <dgm:cxn modelId="{C1E0170B-3E65-415E-8201-F0A3CA763CD7}" srcId="{056B76EB-39D4-41A2-9478-D75D963AA801}" destId="{09291AB9-CE2C-48D8-B986-EE291531EA86}" srcOrd="2" destOrd="0" parTransId="{B83852FE-B574-467D-8C0E-0A1FFE7A0A9A}" sibTransId="{5500E612-C5D4-4748-9A06-02B3A6E9FA88}"/>
    <dgm:cxn modelId="{39E93A0D-EA29-4BB4-9E45-F765490F26C0}" type="presOf" srcId="{0685A1DA-8F56-4080-90B4-0D866CA9B0E6}" destId="{EC8B0689-842C-4A63-B91E-81DF4FE4DDD8}" srcOrd="0" destOrd="12" presId="urn:microsoft.com/office/officeart/2005/8/layout/hList1"/>
    <dgm:cxn modelId="{3F7C950D-FDBF-405B-9B32-2FC9C3A88F01}" srcId="{C92DDFFB-1459-4E25-B07E-32A9767F86CF}" destId="{20F0C4FD-1B2A-4527-8ED3-37D85D6BA871}" srcOrd="2" destOrd="0" parTransId="{1BF36A01-B604-41BA-86B1-EF1C552E1BB0}" sibTransId="{58B13528-1868-48E9-AC35-EB2795BA5273}"/>
    <dgm:cxn modelId="{AC8BCB0E-E21F-40E2-82A3-DC42BB1D37A9}" srcId="{82A30135-D37E-4B74-8615-BDA395E56E80}" destId="{424DC579-A226-46AD-938B-159D4832408D}" srcOrd="2" destOrd="0" parTransId="{1179B7E0-91D0-4A51-954D-C191DF3A1DB7}" sibTransId="{CED12F37-A2BE-41F9-9402-BDF49AEC5CFB}"/>
    <dgm:cxn modelId="{23670A0F-28A8-4EAB-9E23-8AF9449C12C1}" type="presOf" srcId="{C92DDFFB-1459-4E25-B07E-32A9767F86CF}" destId="{D11A5B1F-ECB1-4A2F-8D05-BC152911F9AC}" srcOrd="0" destOrd="0" presId="urn:microsoft.com/office/officeart/2005/8/layout/hList1"/>
    <dgm:cxn modelId="{DE62910F-3CC5-432D-9C16-1BDF3D141020}" type="presOf" srcId="{08F21078-D594-4114-8ADF-0D3A3EE709A8}" destId="{E86588CD-A822-460C-8B06-4888160282BC}" srcOrd="0" destOrd="8" presId="urn:microsoft.com/office/officeart/2005/8/layout/hList1"/>
    <dgm:cxn modelId="{DD6A6110-C63B-4D44-AD03-4FE906D7DE30}" type="presOf" srcId="{4E7E7571-9578-4A73-B893-15C34FAB8722}" destId="{39FDE92F-F9AE-4C23-8585-9C4D62144C67}" srcOrd="0" destOrd="5" presId="urn:microsoft.com/office/officeart/2005/8/layout/hList1"/>
    <dgm:cxn modelId="{E5F2CA12-68A7-4C7A-AB09-805657036CAD}" srcId="{056B76EB-39D4-41A2-9478-D75D963AA801}" destId="{9133A8A9-8221-4F24-AB9B-DC78BD761488}" srcOrd="6" destOrd="0" parTransId="{86A5D7FB-533B-4409-AC3B-86957706ADD3}" sibTransId="{478F3253-08FC-4B8F-AD0F-6CFAD87AEB24}"/>
    <dgm:cxn modelId="{5BC6CB14-0865-458C-908A-D4AD6C8CE61D}" srcId="{82A30135-D37E-4B74-8615-BDA395E56E80}" destId="{40D24F61-F1E4-475A-96A1-B77B2CC8FBB5}" srcOrd="6" destOrd="0" parTransId="{9679F775-84A3-416B-868D-C730A65B8A92}" sibTransId="{9D58296E-70CD-4CBB-9F14-AF60A31DFED6}"/>
    <dgm:cxn modelId="{7FAC731E-1DE9-4597-BE57-A5A107F9BE3F}" srcId="{056B76EB-39D4-41A2-9478-D75D963AA801}" destId="{FFDF6617-46B8-4C61-BB9A-A4CB1C6798C0}" srcOrd="0" destOrd="0" parTransId="{21FFEB34-C8A2-4D3E-88CB-9C7736D3B25B}" sibTransId="{136A3B0E-EF86-4A4C-B189-C1CD6E4323F5}"/>
    <dgm:cxn modelId="{40D6CC1F-B579-41EC-A3AC-0D9D8B55D07F}" type="presOf" srcId="{79FE1E79-6DC9-4985-9DC8-DE82102C556A}" destId="{EC8B0689-842C-4A63-B91E-81DF4FE4DDD8}" srcOrd="0" destOrd="5" presId="urn:microsoft.com/office/officeart/2005/8/layout/hList1"/>
    <dgm:cxn modelId="{0DFB8827-9217-4A88-AA3A-3A3929F355B7}" srcId="{D7237BE8-FDCC-40B6-910B-1E3D5B06F3FF}" destId="{056B76EB-39D4-41A2-9478-D75D963AA801}" srcOrd="3" destOrd="0" parTransId="{B626E0F4-AE90-48A1-9523-5D2D69780BBF}" sibTransId="{885F46C1-7556-4709-969F-D5600B0FABD0}"/>
    <dgm:cxn modelId="{C3A2D32A-8773-4C56-9A0B-0895E3DF0F01}" srcId="{C92DDFFB-1459-4E25-B07E-32A9767F86CF}" destId="{CB17E809-0B51-4BF2-8B07-7EA13C32BCD5}" srcOrd="13" destOrd="0" parTransId="{194E7AEC-4DD8-4785-92E3-089623561B1E}" sibTransId="{8B4DE7F7-0C7C-4343-A943-2F57F56BE919}"/>
    <dgm:cxn modelId="{988CE72A-35CF-46DA-A0F4-1198E049B679}" type="presOf" srcId="{8BBC849E-D6D8-405A-8F4B-2EB1AC8DB5B4}" destId="{27AC2C13-5E74-4946-942F-27DDE8578B3C}" srcOrd="0" destOrd="2" presId="urn:microsoft.com/office/officeart/2005/8/layout/hList1"/>
    <dgm:cxn modelId="{0E4DC62D-CFB7-4C07-BAD0-B6432ADB0C39}" srcId="{D7237BE8-FDCC-40B6-910B-1E3D5B06F3FF}" destId="{CE2E98C7-5623-4D8A-A8C7-6364536D73FC}" srcOrd="2" destOrd="0" parTransId="{4C225946-E1C6-4CA0-A8CD-2A3A3E996B60}" sibTransId="{0B292E24-FE83-48C0-B761-28E102C0E272}"/>
    <dgm:cxn modelId="{227D4E2E-EB80-44B0-9EE1-52D473780361}" type="presOf" srcId="{20F0C4FD-1B2A-4527-8ED3-37D85D6BA871}" destId="{EC8B0689-842C-4A63-B91E-81DF4FE4DDD8}" srcOrd="0" destOrd="2" presId="urn:microsoft.com/office/officeart/2005/8/layout/hList1"/>
    <dgm:cxn modelId="{0A0DC42F-2455-4120-8442-607AD556C402}" srcId="{C92DDFFB-1459-4E25-B07E-32A9767F86CF}" destId="{693E0567-D365-4EAE-9625-B839E85705AC}" srcOrd="4" destOrd="0" parTransId="{260FE32C-8E84-44FF-B1D8-F10B7A580B81}" sibTransId="{65380E37-FEAC-41B2-8E3C-2FD078BDBB26}"/>
    <dgm:cxn modelId="{217EBB34-A91D-40E5-8C6F-2EAD5F13B2D7}" type="presOf" srcId="{C42C596B-63AC-4B4C-80F1-4DC9B37B4724}" destId="{E86588CD-A822-460C-8B06-4888160282BC}" srcOrd="0" destOrd="12" presId="urn:microsoft.com/office/officeart/2005/8/layout/hList1"/>
    <dgm:cxn modelId="{2A176736-D499-4710-AB7F-DDD373644A89}" srcId="{056B76EB-39D4-41A2-9478-D75D963AA801}" destId="{F9BECB6D-4AA1-4F1F-926B-4516AEDBA91C}" srcOrd="1" destOrd="0" parTransId="{3360B566-1FCC-4A52-AC7A-0B15C44B0A51}" sibTransId="{2853C5D4-C0DC-4091-8092-A1E85C44A50B}"/>
    <dgm:cxn modelId="{FED5F638-0E79-4B0A-8F51-358749CAD437}" type="presOf" srcId="{D9D36891-60E2-412F-A3AA-61FF12336A71}" destId="{EC8B0689-842C-4A63-B91E-81DF4FE4DDD8}" srcOrd="0" destOrd="7" presId="urn:microsoft.com/office/officeart/2005/8/layout/hList1"/>
    <dgm:cxn modelId="{8EBD0A39-1541-4960-882F-67061614177A}" type="presOf" srcId="{2BBC62B4-3E49-47E3-B5A2-82DBB417F7E2}" destId="{27AC2C13-5E74-4946-942F-27DDE8578B3C}" srcOrd="0" destOrd="0" presId="urn:microsoft.com/office/officeart/2005/8/layout/hList1"/>
    <dgm:cxn modelId="{6C301339-14A5-42BF-95C4-EED020A1FF51}" type="presOf" srcId="{92F0CDD5-0165-469C-B810-D4DC2087FDE4}" destId="{EC8B0689-842C-4A63-B91E-81DF4FE4DDD8}" srcOrd="0" destOrd="9" presId="urn:microsoft.com/office/officeart/2005/8/layout/hList1"/>
    <dgm:cxn modelId="{1EB81A3A-27FD-4860-81C4-9C0B9AE2A00B}" srcId="{C92DDFFB-1459-4E25-B07E-32A9767F86CF}" destId="{2B084A27-7D08-4CE9-8240-5F477998EA4A}" srcOrd="1" destOrd="0" parTransId="{A57A7883-0EFD-4EF9-A154-A371A95ED1EB}" sibTransId="{3FC5CAD5-099E-4098-ACA6-17CB33553081}"/>
    <dgm:cxn modelId="{A8D8883C-37FF-4D6D-80AA-450034456499}" type="presOf" srcId="{C468AB6F-3AD0-4488-B429-E43B886A2169}" destId="{E86588CD-A822-460C-8B06-4888160282BC}" srcOrd="0" destOrd="5" presId="urn:microsoft.com/office/officeart/2005/8/layout/hList1"/>
    <dgm:cxn modelId="{AAEF3C3D-A402-4D94-8852-BA8E4B9C6A07}" srcId="{82A30135-D37E-4B74-8615-BDA395E56E80}" destId="{588C6F0E-F293-467C-B234-820FC54F372F}" srcOrd="13" destOrd="0" parTransId="{65539F91-A937-4C4A-99F8-46A986B1FA04}" sibTransId="{DC9F11B3-53D0-4270-99D8-C466AA05DC6B}"/>
    <dgm:cxn modelId="{5A3C655B-8CFD-49E1-A453-F27A58E0EA36}" type="presOf" srcId="{F66F1417-5558-4339-82BA-5D1656FF8498}" destId="{27AC2C13-5E74-4946-942F-27DDE8578B3C}" srcOrd="0" destOrd="1" presId="urn:microsoft.com/office/officeart/2005/8/layout/hList1"/>
    <dgm:cxn modelId="{A97DD55F-38D7-47B4-B963-FE8758DA5714}" type="presOf" srcId="{09291AB9-CE2C-48D8-B986-EE291531EA86}" destId="{39FDE92F-F9AE-4C23-8585-9C4D62144C67}" srcOrd="0" destOrd="2" presId="urn:microsoft.com/office/officeart/2005/8/layout/hList1"/>
    <dgm:cxn modelId="{FE0C7363-B5E7-41C1-A1C4-8C50892DE97D}" srcId="{82A30135-D37E-4B74-8615-BDA395E56E80}" destId="{08F21078-D594-4114-8ADF-0D3A3EE709A8}" srcOrd="8" destOrd="0" parTransId="{F61E5804-99A9-4500-BA4C-D34DD039E53A}" sibTransId="{9014C61A-D1CF-47D3-8901-E4F2B3A80E4C}"/>
    <dgm:cxn modelId="{8CEF8463-C239-4764-A34F-BB0D1122A68E}" type="presOf" srcId="{FB17212B-81AE-4927-BB15-D8B2E8AB4673}" destId="{E86588CD-A822-460C-8B06-4888160282BC}" srcOrd="0" destOrd="9" presId="urn:microsoft.com/office/officeart/2005/8/layout/hList1"/>
    <dgm:cxn modelId="{24C34464-BAD4-4025-ABB3-EA3D1CA8B410}" srcId="{CE2E98C7-5623-4D8A-A8C7-6364536D73FC}" destId="{F66F1417-5558-4339-82BA-5D1656FF8498}" srcOrd="1" destOrd="0" parTransId="{A758AB72-6796-4E7A-B4B1-5EA2B2D66CAF}" sibTransId="{EE9CADCB-0D56-41F9-8398-48F473785D8D}"/>
    <dgm:cxn modelId="{42CC9565-D1BC-42EC-A6DE-8B05F5288387}" type="presOf" srcId="{0403C084-E422-4ECD-8B47-8CC931913C4A}" destId="{39FDE92F-F9AE-4C23-8585-9C4D62144C67}" srcOrd="0" destOrd="3" presId="urn:microsoft.com/office/officeart/2005/8/layout/hList1"/>
    <dgm:cxn modelId="{C6E05147-64E9-432E-B829-7CD98C8FB793}" type="presOf" srcId="{2B084A27-7D08-4CE9-8240-5F477998EA4A}" destId="{EC8B0689-842C-4A63-B91E-81DF4FE4DDD8}" srcOrd="0" destOrd="1" presId="urn:microsoft.com/office/officeart/2005/8/layout/hList1"/>
    <dgm:cxn modelId="{4737BA48-EF04-4AB6-8320-FFCC444AB24A}" type="presOf" srcId="{EFA8B9F5-2EC5-4C1E-B13D-6C5E1A5EFF6E}" destId="{27AC2C13-5E74-4946-942F-27DDE8578B3C}" srcOrd="0" destOrd="6" presId="urn:microsoft.com/office/officeart/2005/8/layout/hList1"/>
    <dgm:cxn modelId="{94A99869-2968-4BE0-AADF-55B23CC6CC0E}" srcId="{82A30135-D37E-4B74-8615-BDA395E56E80}" destId="{5302680E-4F86-4084-9509-40880CE855B7}" srcOrd="10" destOrd="0" parTransId="{9273A389-8484-4377-B2D9-F81C88D0376E}" sibTransId="{58D599BE-3414-4EB3-AC90-84CD3870AE67}"/>
    <dgm:cxn modelId="{8CD61A4A-7923-44F5-A750-043F7EAA22E8}" type="presOf" srcId="{CFBA0F38-84B2-4A74-9D08-78080AC6CC55}" destId="{EC8B0689-842C-4A63-B91E-81DF4FE4DDD8}" srcOrd="0" destOrd="0" presId="urn:microsoft.com/office/officeart/2005/8/layout/hList1"/>
    <dgm:cxn modelId="{A55F904B-9665-40B3-A57C-B95D26B0FC6E}" srcId="{82A30135-D37E-4B74-8615-BDA395E56E80}" destId="{9AE156EF-DDB6-437F-AB03-F54DA6318175}" srcOrd="4" destOrd="0" parTransId="{A27E0796-62F3-4A82-9D7F-1F894EA1E4FB}" sibTransId="{23B5A0EA-8354-4613-93D1-CDD8E8F66601}"/>
    <dgm:cxn modelId="{35595C4C-A352-4BF4-B943-5579F69573F4}" srcId="{056B76EB-39D4-41A2-9478-D75D963AA801}" destId="{7A3F893C-3EAC-462A-B8EA-5F846BE697C1}" srcOrd="9" destOrd="0" parTransId="{B91DD867-FB20-4319-870D-7D3754805651}" sibTransId="{3B46AA7A-809C-4549-BB1D-FBE36AB3425B}"/>
    <dgm:cxn modelId="{9529E96C-44CA-4386-9E51-45343F45171A}" type="presOf" srcId="{CC6BA999-7A6E-4804-BE28-43B664DD6A8F}" destId="{EC8B0689-842C-4A63-B91E-81DF4FE4DDD8}" srcOrd="0" destOrd="6" presId="urn:microsoft.com/office/officeart/2005/8/layout/hList1"/>
    <dgm:cxn modelId="{E4E7F06C-430D-49B8-9DF0-DB0D7C269FF6}" type="presOf" srcId="{6F53E2BA-4F33-4372-A85F-43C8115BC9FC}" destId="{39FDE92F-F9AE-4C23-8585-9C4D62144C67}" srcOrd="0" destOrd="8" presId="urn:microsoft.com/office/officeart/2005/8/layout/hList1"/>
    <dgm:cxn modelId="{CF3E426D-4047-4485-A5BB-B808EAD53259}" srcId="{CE2E98C7-5623-4D8A-A8C7-6364536D73FC}" destId="{D66E157F-B9E4-4481-8A3A-7CE6D98FC056}" srcOrd="3" destOrd="0" parTransId="{EFD4FE9C-A602-4BBF-AF27-D0E3AE035455}" sibTransId="{87703A73-9D0B-4DC6-AC34-D1F09FD1B7BE}"/>
    <dgm:cxn modelId="{DFD3794E-BFC6-4536-B6AC-034F452CD026}" type="presOf" srcId="{E02784AD-76A1-44AC-A66E-5F3D1CC5CA6D}" destId="{E86588CD-A822-460C-8B06-4888160282BC}" srcOrd="0" destOrd="11" presId="urn:microsoft.com/office/officeart/2005/8/layout/hList1"/>
    <dgm:cxn modelId="{D3C6CC4F-5490-440C-8B18-8E1F42016582}" type="presOf" srcId="{056B76EB-39D4-41A2-9478-D75D963AA801}" destId="{2D1B6C45-3F1E-409A-83A9-40AA54136FAB}" srcOrd="0" destOrd="0" presId="urn:microsoft.com/office/officeart/2005/8/layout/hList1"/>
    <dgm:cxn modelId="{06F06771-0556-4293-B9D8-5781C12D91E9}" srcId="{CE2E98C7-5623-4D8A-A8C7-6364536D73FC}" destId="{9275083C-A049-44CE-9565-024813D27474}" srcOrd="5" destOrd="0" parTransId="{A17AB272-7336-47F1-B52F-0A77677FA223}" sibTransId="{8DBEB001-D8CA-4530-B15A-17D224E38989}"/>
    <dgm:cxn modelId="{79D99574-3414-4A7B-9746-8646414FF17F}" type="presOf" srcId="{824104C1-4310-425E-8EC7-FA302E2CA809}" destId="{27AC2C13-5E74-4946-942F-27DDE8578B3C}" srcOrd="0" destOrd="7" presId="urn:microsoft.com/office/officeart/2005/8/layout/hList1"/>
    <dgm:cxn modelId="{A515A557-2AFF-4894-A083-FE6F9C5BA6B8}" type="presOf" srcId="{D7237BE8-FDCC-40B6-910B-1E3D5B06F3FF}" destId="{F42044C5-5570-4646-B4EE-4DE09B7E0A4D}" srcOrd="0" destOrd="0" presId="urn:microsoft.com/office/officeart/2005/8/layout/hList1"/>
    <dgm:cxn modelId="{22711779-E563-4B3E-8F05-FB6E06A9028F}" type="presOf" srcId="{588C6F0E-F293-467C-B234-820FC54F372F}" destId="{E86588CD-A822-460C-8B06-4888160282BC}" srcOrd="0" destOrd="13" presId="urn:microsoft.com/office/officeart/2005/8/layout/hList1"/>
    <dgm:cxn modelId="{67AC4679-20A9-43A0-AD02-0A79D7ECAD05}" srcId="{82A30135-D37E-4B74-8615-BDA395E56E80}" destId="{8AE90E9B-1D48-4691-A71F-4D73497455D8}" srcOrd="3" destOrd="0" parTransId="{B7A401DA-DC51-4A1E-B7B8-B265CB59A828}" sibTransId="{9729AFE8-AA96-42E3-808A-C9D0ADD3B6B6}"/>
    <dgm:cxn modelId="{27FD8D79-4CBA-4911-9308-BFF3901E31E0}" type="presOf" srcId="{82A30135-D37E-4B74-8615-BDA395E56E80}" destId="{60145C3F-8CCA-4383-AB9F-0AEE0AC5AADF}" srcOrd="0" destOrd="0" presId="urn:microsoft.com/office/officeart/2005/8/layout/hList1"/>
    <dgm:cxn modelId="{050DF059-7853-4B79-B9D2-EDBEEDB395AE}" srcId="{82A30135-D37E-4B74-8615-BDA395E56E80}" destId="{FB17212B-81AE-4927-BB15-D8B2E8AB4673}" srcOrd="9" destOrd="0" parTransId="{B21AF93E-73C6-4FDE-8742-C848254EF736}" sibTransId="{AE5ACA30-614B-4F0B-83AD-4AD6865DB04D}"/>
    <dgm:cxn modelId="{B0387F82-98A4-4FE4-AF86-84754340E438}" type="presOf" srcId="{424DC579-A226-46AD-938B-159D4832408D}" destId="{E86588CD-A822-460C-8B06-4888160282BC}" srcOrd="0" destOrd="2" presId="urn:microsoft.com/office/officeart/2005/8/layout/hList1"/>
    <dgm:cxn modelId="{C2218A83-0AB5-4246-9837-615B02F1C603}" srcId="{CE2E98C7-5623-4D8A-A8C7-6364536D73FC}" destId="{8BBC849E-D6D8-405A-8F4B-2EB1AC8DB5B4}" srcOrd="2" destOrd="0" parTransId="{11C642C6-142F-4ACD-9812-ED5CD71DD0FE}" sibTransId="{27F317C9-D161-4D15-85D5-4F679C64EBD1}"/>
    <dgm:cxn modelId="{C7D9C18D-EFC1-4030-BC6F-38610E04C9F6}" srcId="{82A30135-D37E-4B74-8615-BDA395E56E80}" destId="{E02784AD-76A1-44AC-A66E-5F3D1CC5CA6D}" srcOrd="11" destOrd="0" parTransId="{BE01A9AF-1C38-43C9-9616-A14B71089D88}" sibTransId="{EB5FBBAD-2175-4670-9969-ECFE6C14DAD1}"/>
    <dgm:cxn modelId="{6F06338E-666E-47DC-8F2F-366A18C7373C}" srcId="{CE2E98C7-5623-4D8A-A8C7-6364536D73FC}" destId="{EFA8B9F5-2EC5-4C1E-B13D-6C5E1A5EFF6E}" srcOrd="6" destOrd="0" parTransId="{AFC74187-1630-4357-9A58-0C4C5B0287EF}" sibTransId="{6755CF36-B22F-447C-B02E-B3F94A41AA71}"/>
    <dgm:cxn modelId="{6B0FB68E-5B97-442E-92C1-4063D081CC17}" srcId="{CE2E98C7-5623-4D8A-A8C7-6364536D73FC}" destId="{B3584A56-2CF3-44D9-95E7-BFE6CFDFBE12}" srcOrd="4" destOrd="0" parTransId="{D15F5892-439A-4F89-918C-6F9438B6EAFD}" sibTransId="{B3F263BB-7636-4605-A088-175ADB801E1C}"/>
    <dgm:cxn modelId="{2DD9F08F-FE67-476C-863D-7072889219AC}" srcId="{056B76EB-39D4-41A2-9478-D75D963AA801}" destId="{6F53E2BA-4F33-4372-A85F-43C8115BC9FC}" srcOrd="8" destOrd="0" parTransId="{94E6F6D5-4BD2-4200-AFA6-9CD69DA4C770}" sibTransId="{4F14614A-EE35-454F-8046-E71279E8305F}"/>
    <dgm:cxn modelId="{4BB0CF96-73AE-4991-BD11-25FF4B8DCB56}" srcId="{D7237BE8-FDCC-40B6-910B-1E3D5B06F3FF}" destId="{C92DDFFB-1459-4E25-B07E-32A9767F86CF}" srcOrd="1" destOrd="0" parTransId="{C9271B81-F2BA-4E37-89AC-D0C31959B0AD}" sibTransId="{C021D50C-6458-48EF-875A-0863FB43367E}"/>
    <dgm:cxn modelId="{4D33C299-4CEE-423F-9DBE-A5E80D3DBB96}" type="presOf" srcId="{F370BDFB-930F-436E-831D-6B4F012A4333}" destId="{E86588CD-A822-460C-8B06-4888160282BC}" srcOrd="0" destOrd="7" presId="urn:microsoft.com/office/officeart/2005/8/layout/hList1"/>
    <dgm:cxn modelId="{168D939C-A770-4A04-A241-CE428691384B}" srcId="{C92DDFFB-1459-4E25-B07E-32A9767F86CF}" destId="{92F0CDD5-0165-469C-B810-D4DC2087FDE4}" srcOrd="9" destOrd="0" parTransId="{20B52D74-3C28-48FB-942F-1585676E863B}" sibTransId="{55050ADC-2682-4662-935F-17BF951CD7BE}"/>
    <dgm:cxn modelId="{7941C79C-10F1-4643-A441-0C1208E08975}" srcId="{C92DDFFB-1459-4E25-B07E-32A9767F86CF}" destId="{D9D36891-60E2-412F-A3AA-61FF12336A71}" srcOrd="7" destOrd="0" parTransId="{91D423E9-F87D-4EEF-9000-02E5F1E1713C}" sibTransId="{09CAA99D-02FE-4773-9E98-81F070861266}"/>
    <dgm:cxn modelId="{600B7C9D-6B1E-4AED-AD32-D002BB736860}" type="presOf" srcId="{9AE156EF-DDB6-437F-AB03-F54DA6318175}" destId="{E86588CD-A822-460C-8B06-4888160282BC}" srcOrd="0" destOrd="4" presId="urn:microsoft.com/office/officeart/2005/8/layout/hList1"/>
    <dgm:cxn modelId="{C541AF9D-A98E-4124-AA1F-E6D147CC0466}" srcId="{82A30135-D37E-4B74-8615-BDA395E56E80}" destId="{2AD8171B-D85F-4BC1-ABA0-244DBCBB2C11}" srcOrd="0" destOrd="0" parTransId="{20BB8B73-6285-497E-AFA1-ECF2A7C0BFAA}" sibTransId="{987CAA12-CB4D-4851-8D35-9E20702DD08D}"/>
    <dgm:cxn modelId="{ABD08E9F-3BDF-47BF-B30F-FA4DB759AB66}" type="presOf" srcId="{ED660929-B7F7-42F2-9A1D-090636FB7891}" destId="{EC8B0689-842C-4A63-B91E-81DF4FE4DDD8}" srcOrd="0" destOrd="8" presId="urn:microsoft.com/office/officeart/2005/8/layout/hList1"/>
    <dgm:cxn modelId="{1376B1A3-FFB9-484F-BE9D-2D8C079B1160}" type="presOf" srcId="{9275083C-A049-44CE-9565-024813D27474}" destId="{27AC2C13-5E74-4946-942F-27DDE8578B3C}" srcOrd="0" destOrd="5" presId="urn:microsoft.com/office/officeart/2005/8/layout/hList1"/>
    <dgm:cxn modelId="{CDE79AA5-43D6-4B50-B423-E3325321111D}" srcId="{82A30135-D37E-4B74-8615-BDA395E56E80}" destId="{C468AB6F-3AD0-4488-B429-E43B886A2169}" srcOrd="5" destOrd="0" parTransId="{7611E13B-4B84-4196-A7CD-2C690694116A}" sibTransId="{16AF2314-A9DC-4A25-B9A7-C4557577C9E2}"/>
    <dgm:cxn modelId="{CAA406A6-71FA-4CFE-B488-592793EA2DD7}" srcId="{82A30135-D37E-4B74-8615-BDA395E56E80}" destId="{94928C5F-ED1E-4668-9172-E36FF7434800}" srcOrd="1" destOrd="0" parTransId="{69D62F7D-7F18-488D-888B-BC590C3CCA1E}" sibTransId="{B48B60C6-93DE-4D16-910C-34C77F47D597}"/>
    <dgm:cxn modelId="{EA377EA9-61EF-49EF-AAA3-C77C177167AC}" srcId="{C92DDFFB-1459-4E25-B07E-32A9767F86CF}" destId="{6C6400EB-5AB9-4C7F-9DD0-9636FB44D6E4}" srcOrd="11" destOrd="0" parTransId="{7C797276-A47A-4526-AF53-3C9C98706F8D}" sibTransId="{17AF8EE7-D392-4A9E-B8C6-CE86E232767F}"/>
    <dgm:cxn modelId="{C6F39AAB-4345-44E9-9302-2F1313851307}" srcId="{C92DDFFB-1459-4E25-B07E-32A9767F86CF}" destId="{79FE1E79-6DC9-4985-9DC8-DE82102C556A}" srcOrd="5" destOrd="0" parTransId="{A7199E1D-4B40-4A4A-9B37-8508E05E8B54}" sibTransId="{656D3153-7224-430C-B38B-B839BEC4D550}"/>
    <dgm:cxn modelId="{17A6B2AE-216F-4B14-8F4B-E952B567C072}" srcId="{D7237BE8-FDCC-40B6-910B-1E3D5B06F3FF}" destId="{82A30135-D37E-4B74-8615-BDA395E56E80}" srcOrd="0" destOrd="0" parTransId="{852EC173-8193-4A2F-9B74-6EB3ABAE789C}" sibTransId="{7AF230EB-55AE-4F30-BBCE-EF69D74FC328}"/>
    <dgm:cxn modelId="{3C1A68B3-A1C0-4F3B-BD81-677E3104E3B2}" type="presOf" srcId="{D66E157F-B9E4-4481-8A3A-7CE6D98FC056}" destId="{27AC2C13-5E74-4946-942F-27DDE8578B3C}" srcOrd="0" destOrd="3" presId="urn:microsoft.com/office/officeart/2005/8/layout/hList1"/>
    <dgm:cxn modelId="{2B8823B4-0A06-43FC-81C7-C5ECA7B7DE51}" srcId="{C92DDFFB-1459-4E25-B07E-32A9767F86CF}" destId="{CFBA0F38-84B2-4A74-9D08-78080AC6CC55}" srcOrd="0" destOrd="0" parTransId="{122F5005-7AB2-4EAB-AF06-32C3C4A8A676}" sibTransId="{208C0756-453F-4B1C-AC63-2379824B6863}"/>
    <dgm:cxn modelId="{EA469CB4-3BF5-48B5-B88B-2ADA6E59F324}" type="presOf" srcId="{CE2E98C7-5623-4D8A-A8C7-6364536D73FC}" destId="{BE37F990-06C2-4889-B86C-83F9BCC21DD9}" srcOrd="0" destOrd="0" presId="urn:microsoft.com/office/officeart/2005/8/layout/hList1"/>
    <dgm:cxn modelId="{F0104EB5-AABB-4064-AA2A-9E08AFD1EB15}" type="presOf" srcId="{B3584A56-2CF3-44D9-95E7-BFE6CFDFBE12}" destId="{27AC2C13-5E74-4946-942F-27DDE8578B3C}" srcOrd="0" destOrd="4" presId="urn:microsoft.com/office/officeart/2005/8/layout/hList1"/>
    <dgm:cxn modelId="{4A3D9FB6-7B14-4A39-970D-0CE46E438818}" srcId="{C92DDFFB-1459-4E25-B07E-32A9767F86CF}" destId="{ED660929-B7F7-42F2-9A1D-090636FB7891}" srcOrd="8" destOrd="0" parTransId="{058E1316-D3CA-4746-9629-8319D9FF0766}" sibTransId="{769DF84F-0F51-4ACF-9474-C09EA958AB2C}"/>
    <dgm:cxn modelId="{5792E8B6-8A9F-4205-91A8-31E778B87053}" type="presOf" srcId="{9133A8A9-8221-4F24-AB9B-DC78BD761488}" destId="{39FDE92F-F9AE-4C23-8585-9C4D62144C67}" srcOrd="0" destOrd="6" presId="urn:microsoft.com/office/officeart/2005/8/layout/hList1"/>
    <dgm:cxn modelId="{31C4F3B7-057A-433E-98AD-68B24C575FA6}" type="presOf" srcId="{693E0567-D365-4EAE-9625-B839E85705AC}" destId="{EC8B0689-842C-4A63-B91E-81DF4FE4DDD8}" srcOrd="0" destOrd="4" presId="urn:microsoft.com/office/officeart/2005/8/layout/hList1"/>
    <dgm:cxn modelId="{0CD38EBC-181F-443C-AD48-E2580B000BC2}" srcId="{CE2E98C7-5623-4D8A-A8C7-6364536D73FC}" destId="{2BBC62B4-3E49-47E3-B5A2-82DBB417F7E2}" srcOrd="0" destOrd="0" parTransId="{00D40B19-6496-4AF7-BDD2-AA34B5A8D09B}" sibTransId="{2B25E52F-6EBE-49C9-BACE-7C459B43F98E}"/>
    <dgm:cxn modelId="{378763C3-B2FC-431C-984F-F1D8B635D2C7}" type="presOf" srcId="{FFDF6617-46B8-4C61-BB9A-A4CB1C6798C0}" destId="{39FDE92F-F9AE-4C23-8585-9C4D62144C67}" srcOrd="0" destOrd="0" presId="urn:microsoft.com/office/officeart/2005/8/layout/hList1"/>
    <dgm:cxn modelId="{AFC7BDC4-E9D9-45B9-8385-7128A10505D8}" type="presOf" srcId="{BCD24FE0-648B-435D-AC37-7690C75A4662}" destId="{27AC2C13-5E74-4946-942F-27DDE8578B3C}" srcOrd="0" destOrd="8" presId="urn:microsoft.com/office/officeart/2005/8/layout/hList1"/>
    <dgm:cxn modelId="{AB91EDC4-51EC-459A-969F-1969CBC5C03C}" type="presOf" srcId="{CB17E809-0B51-4BF2-8B07-7EA13C32BCD5}" destId="{EC8B0689-842C-4A63-B91E-81DF4FE4DDD8}" srcOrd="0" destOrd="13" presId="urn:microsoft.com/office/officeart/2005/8/layout/hList1"/>
    <dgm:cxn modelId="{3BB048C6-B667-4DDB-B913-C360DA709A58}" srcId="{82A30135-D37E-4B74-8615-BDA395E56E80}" destId="{C42C596B-63AC-4B4C-80F1-4DC9B37B4724}" srcOrd="12" destOrd="0" parTransId="{8360CCC2-0037-44F7-BB70-30147F2AD2E4}" sibTransId="{C380BF67-FD9D-481D-ACA0-79E371FAFD4E}"/>
    <dgm:cxn modelId="{66C1B2C8-1FC1-4CD2-ADE4-B18E96380146}" srcId="{C92DDFFB-1459-4E25-B07E-32A9767F86CF}" destId="{734FE6BF-0969-4992-94C3-9FC62708180B}" srcOrd="10" destOrd="0" parTransId="{6A679720-B5A9-4571-86E1-1EE46B1DABEA}" sibTransId="{BD0CF5D3-DE45-4DD6-8F21-D6E9D6E54963}"/>
    <dgm:cxn modelId="{924550CA-5B7D-429C-850D-C04A499F61C0}" type="presOf" srcId="{94928C5F-ED1E-4668-9172-E36FF7434800}" destId="{E86588CD-A822-460C-8B06-4888160282BC}" srcOrd="0" destOrd="1" presId="urn:microsoft.com/office/officeart/2005/8/layout/hList1"/>
    <dgm:cxn modelId="{21C2D7CA-A760-4760-A9C9-04807BAF3AEF}" srcId="{C92DDFFB-1459-4E25-B07E-32A9767F86CF}" destId="{06A5C187-7E60-4D09-886D-293EDA810EAD}" srcOrd="3" destOrd="0" parTransId="{AC8D6298-B869-4B17-95AC-EA3A29981C72}" sibTransId="{6FD5F20E-F2C2-4514-A27B-26E6C61A10FD}"/>
    <dgm:cxn modelId="{1CE854CB-91BA-4470-9738-9E8489D4994C}" type="presOf" srcId="{6C6400EB-5AB9-4C7F-9DD0-9636FB44D6E4}" destId="{EC8B0689-842C-4A63-B91E-81DF4FE4DDD8}" srcOrd="0" destOrd="11" presId="urn:microsoft.com/office/officeart/2005/8/layout/hList1"/>
    <dgm:cxn modelId="{D2FD9DCB-A5A4-4E97-A33D-1342E44B1741}" srcId="{056B76EB-39D4-41A2-9478-D75D963AA801}" destId="{4E7E7571-9578-4A73-B893-15C34FAB8722}" srcOrd="5" destOrd="0" parTransId="{0190D16B-4A79-4FE6-9599-8631FC993EFD}" sibTransId="{97F94C50-527D-4D74-8A47-D72BD814E0BF}"/>
    <dgm:cxn modelId="{521BC6CC-7C55-4B2F-860E-591A08CF730A}" srcId="{82A30135-D37E-4B74-8615-BDA395E56E80}" destId="{F370BDFB-930F-436E-831D-6B4F012A4333}" srcOrd="7" destOrd="0" parTransId="{E4B6F276-2593-4A15-B408-6A5FD632FF33}" sibTransId="{BAA86D5A-740F-4B26-93E6-37CCE5C562BA}"/>
    <dgm:cxn modelId="{1D721AD1-E78D-4EEC-BEAB-132F9EDCADF3}" srcId="{C92DDFFB-1459-4E25-B07E-32A9767F86CF}" destId="{CC6BA999-7A6E-4804-BE28-43B664DD6A8F}" srcOrd="6" destOrd="0" parTransId="{9101990C-EA56-4B24-B7A8-4E9FDB664A39}" sibTransId="{FD71FA5B-FE53-4975-AADA-F814E4B0B14F}"/>
    <dgm:cxn modelId="{0EC416D7-8217-4BCE-8B1F-76BD9B26E94E}" srcId="{056B76EB-39D4-41A2-9478-D75D963AA801}" destId="{53B5BBED-5A1B-4DE6-B0F3-EE8B6DF65D14}" srcOrd="4" destOrd="0" parTransId="{93769ED6-04D6-481B-BF13-B92DD4768D05}" sibTransId="{85E5DA1B-A6CE-4ED8-B492-0A8516393389}"/>
    <dgm:cxn modelId="{2433D2DC-75F6-43D2-8A41-DCFA8D5D2E3D}" srcId="{C92DDFFB-1459-4E25-B07E-32A9767F86CF}" destId="{0685A1DA-8F56-4080-90B4-0D866CA9B0E6}" srcOrd="12" destOrd="0" parTransId="{5C376133-345C-4427-AE92-80182E62E638}" sibTransId="{28B5ACC2-91D1-4980-9E32-EB8BEAB32977}"/>
    <dgm:cxn modelId="{3DE004E0-2D6B-429A-B2BF-3CFB70B9A219}" type="presOf" srcId="{F9BECB6D-4AA1-4F1F-926B-4516AEDBA91C}" destId="{39FDE92F-F9AE-4C23-8585-9C4D62144C67}" srcOrd="0" destOrd="1" presId="urn:microsoft.com/office/officeart/2005/8/layout/hList1"/>
    <dgm:cxn modelId="{5EAC17E7-2FF3-4F16-9AA3-EBC541E07528}" type="presOf" srcId="{734FE6BF-0969-4992-94C3-9FC62708180B}" destId="{EC8B0689-842C-4A63-B91E-81DF4FE4DDD8}" srcOrd="0" destOrd="10" presId="urn:microsoft.com/office/officeart/2005/8/layout/hList1"/>
    <dgm:cxn modelId="{201557E7-F985-4F61-8B98-8F22E7D680A6}" type="presOf" srcId="{8AE90E9B-1D48-4691-A71F-4D73497455D8}" destId="{E86588CD-A822-460C-8B06-4888160282BC}" srcOrd="0" destOrd="3" presId="urn:microsoft.com/office/officeart/2005/8/layout/hList1"/>
    <dgm:cxn modelId="{1A3BDFEB-45E0-4B5D-8364-CA53E0ABB05E}" type="presOf" srcId="{53B5BBED-5A1B-4DE6-B0F3-EE8B6DF65D14}" destId="{39FDE92F-F9AE-4C23-8585-9C4D62144C67}" srcOrd="0" destOrd="4" presId="urn:microsoft.com/office/officeart/2005/8/layout/hList1"/>
    <dgm:cxn modelId="{5C147FEC-A6C9-4004-A36C-D10EE4451A67}" type="presOf" srcId="{7A3F893C-3EAC-462A-B8EA-5F846BE697C1}" destId="{39FDE92F-F9AE-4C23-8585-9C4D62144C67}" srcOrd="0" destOrd="9" presId="urn:microsoft.com/office/officeart/2005/8/layout/hList1"/>
    <dgm:cxn modelId="{7182D0EC-1012-4A60-94D4-C63AFAFB4F36}" srcId="{CE2E98C7-5623-4D8A-A8C7-6364536D73FC}" destId="{824104C1-4310-425E-8EC7-FA302E2CA809}" srcOrd="7" destOrd="0" parTransId="{C2BF7DBF-7089-471E-A14F-439E24EA1EEA}" sibTransId="{17FC21F4-0273-4A15-854D-ABC7585D2A7F}"/>
    <dgm:cxn modelId="{98601EEE-D456-4052-9CDD-D46D62F4A1C0}" srcId="{056B76EB-39D4-41A2-9478-D75D963AA801}" destId="{0403C084-E422-4ECD-8B47-8CC931913C4A}" srcOrd="3" destOrd="0" parTransId="{63823809-A5E1-4E78-A2CB-155B1C9AD6F8}" sibTransId="{82E651F9-0EB3-4135-B811-1B9EA079A8C1}"/>
    <dgm:cxn modelId="{E3DDD9EE-EC4E-4D77-ADEE-1B6FE93096F8}" type="presOf" srcId="{06A5C187-7E60-4D09-886D-293EDA810EAD}" destId="{EC8B0689-842C-4A63-B91E-81DF4FE4DDD8}" srcOrd="0" destOrd="3" presId="urn:microsoft.com/office/officeart/2005/8/layout/hList1"/>
    <dgm:cxn modelId="{60A304F1-A8FF-472C-BAFF-CD84945C40CA}" type="presOf" srcId="{B202E4EE-250D-4970-9E27-E4590DF6A95A}" destId="{39FDE92F-F9AE-4C23-8585-9C4D62144C67}" srcOrd="0" destOrd="7" presId="urn:microsoft.com/office/officeart/2005/8/layout/hList1"/>
    <dgm:cxn modelId="{B42C40F9-1627-4DAB-B176-791120778C5C}" type="presOf" srcId="{5302680E-4F86-4084-9509-40880CE855B7}" destId="{E86588CD-A822-460C-8B06-4888160282BC}" srcOrd="0" destOrd="10" presId="urn:microsoft.com/office/officeart/2005/8/layout/hList1"/>
    <dgm:cxn modelId="{C79EA5FC-19E2-440A-BA9F-E7B21FBB646A}" srcId="{CE2E98C7-5623-4D8A-A8C7-6364536D73FC}" destId="{BCD24FE0-648B-435D-AC37-7690C75A4662}" srcOrd="8" destOrd="0" parTransId="{92051598-403F-4E08-BE70-5FD4A6878F51}" sibTransId="{8347620A-6E96-4E1D-8390-58E58DB4AF59}"/>
    <dgm:cxn modelId="{FEB3691F-CF87-4341-888E-84F29EDA784E}" type="presParOf" srcId="{F42044C5-5570-4646-B4EE-4DE09B7E0A4D}" destId="{618EA74C-0DF5-4A58-9129-E150117527E3}" srcOrd="0" destOrd="0" presId="urn:microsoft.com/office/officeart/2005/8/layout/hList1"/>
    <dgm:cxn modelId="{E92C6F6F-9AC6-4589-BB3D-048EEA88B497}" type="presParOf" srcId="{618EA74C-0DF5-4A58-9129-E150117527E3}" destId="{60145C3F-8CCA-4383-AB9F-0AEE0AC5AADF}" srcOrd="0" destOrd="0" presId="urn:microsoft.com/office/officeart/2005/8/layout/hList1"/>
    <dgm:cxn modelId="{F3AAC7C3-651F-47AF-81E9-0B083BD8AFD3}" type="presParOf" srcId="{618EA74C-0DF5-4A58-9129-E150117527E3}" destId="{E86588CD-A822-460C-8B06-4888160282BC}" srcOrd="1" destOrd="0" presId="urn:microsoft.com/office/officeart/2005/8/layout/hList1"/>
    <dgm:cxn modelId="{9372CE15-E649-4731-A020-8380EF133406}" type="presParOf" srcId="{F42044C5-5570-4646-B4EE-4DE09B7E0A4D}" destId="{DF90172D-8BBF-4397-9854-141C2617C50C}" srcOrd="1" destOrd="0" presId="urn:microsoft.com/office/officeart/2005/8/layout/hList1"/>
    <dgm:cxn modelId="{96312224-B856-4F94-B051-F17D9CB89547}" type="presParOf" srcId="{F42044C5-5570-4646-B4EE-4DE09B7E0A4D}" destId="{EDAE891D-52E2-4154-93E7-A0C31978AEBC}" srcOrd="2" destOrd="0" presId="urn:microsoft.com/office/officeart/2005/8/layout/hList1"/>
    <dgm:cxn modelId="{1A21CF7C-AC0A-46A4-BF99-A3010D3C61E8}" type="presParOf" srcId="{EDAE891D-52E2-4154-93E7-A0C31978AEBC}" destId="{D11A5B1F-ECB1-4A2F-8D05-BC152911F9AC}" srcOrd="0" destOrd="0" presId="urn:microsoft.com/office/officeart/2005/8/layout/hList1"/>
    <dgm:cxn modelId="{4EBDB4C4-8BA6-4D77-929B-5406349DE8C3}" type="presParOf" srcId="{EDAE891D-52E2-4154-93E7-A0C31978AEBC}" destId="{EC8B0689-842C-4A63-B91E-81DF4FE4DDD8}" srcOrd="1" destOrd="0" presId="urn:microsoft.com/office/officeart/2005/8/layout/hList1"/>
    <dgm:cxn modelId="{92FC5008-0254-465C-910C-E6C0B4EF213F}" type="presParOf" srcId="{F42044C5-5570-4646-B4EE-4DE09B7E0A4D}" destId="{EEF797F4-4CF7-4E17-A548-FAA21FAB3C45}" srcOrd="3" destOrd="0" presId="urn:microsoft.com/office/officeart/2005/8/layout/hList1"/>
    <dgm:cxn modelId="{BEA5199E-F40E-4120-92BC-4C9FC78F98E6}" type="presParOf" srcId="{F42044C5-5570-4646-B4EE-4DE09B7E0A4D}" destId="{53D8F227-B2C8-43C8-8F18-930F35B66D74}" srcOrd="4" destOrd="0" presId="urn:microsoft.com/office/officeart/2005/8/layout/hList1"/>
    <dgm:cxn modelId="{AD1C33FD-BD58-41EA-8DE0-84C6DDF6E49D}" type="presParOf" srcId="{53D8F227-B2C8-43C8-8F18-930F35B66D74}" destId="{BE37F990-06C2-4889-B86C-83F9BCC21DD9}" srcOrd="0" destOrd="0" presId="urn:microsoft.com/office/officeart/2005/8/layout/hList1"/>
    <dgm:cxn modelId="{B71E04D3-9A7C-45A6-A737-BB4AE1EDAC9D}" type="presParOf" srcId="{53D8F227-B2C8-43C8-8F18-930F35B66D74}" destId="{27AC2C13-5E74-4946-942F-27DDE8578B3C}" srcOrd="1" destOrd="0" presId="urn:microsoft.com/office/officeart/2005/8/layout/hList1"/>
    <dgm:cxn modelId="{E423894A-557A-4391-9EF8-2D81080733FB}" type="presParOf" srcId="{F42044C5-5570-4646-B4EE-4DE09B7E0A4D}" destId="{077B660F-D16A-47D6-BF3B-63C148C89CC8}" srcOrd="5" destOrd="0" presId="urn:microsoft.com/office/officeart/2005/8/layout/hList1"/>
    <dgm:cxn modelId="{BADE505D-7B8E-4240-8905-3BD5D0EB6916}" type="presParOf" srcId="{F42044C5-5570-4646-B4EE-4DE09B7E0A4D}" destId="{918F4D6B-4EC1-4E42-A7F9-CF10CBA8A49B}" srcOrd="6" destOrd="0" presId="urn:microsoft.com/office/officeart/2005/8/layout/hList1"/>
    <dgm:cxn modelId="{51AB817C-D2DA-40DF-9408-1794404CA80C}" type="presParOf" srcId="{918F4D6B-4EC1-4E42-A7F9-CF10CBA8A49B}" destId="{2D1B6C45-3F1E-409A-83A9-40AA54136FAB}" srcOrd="0" destOrd="0" presId="urn:microsoft.com/office/officeart/2005/8/layout/hList1"/>
    <dgm:cxn modelId="{E39250AF-9C8E-4225-B111-3AFF4328D0BD}" type="presParOf" srcId="{918F4D6B-4EC1-4E42-A7F9-CF10CBA8A49B}" destId="{39FDE92F-F9AE-4C23-8585-9C4D62144C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00B29-0065-4941-830E-9B92D7A757C4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EEA765DE-5C76-47C0-9643-64A057103E3B}">
      <dgm:prSet custT="1"/>
      <dgm:spPr>
        <a:solidFill>
          <a:srgbClr val="DBFFB7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Ilmasto lainsäädäntöuudistuksissa ja ohjaavampi ilmastolaki</a:t>
          </a:r>
        </a:p>
        <a:p>
          <a:r>
            <a:rPr lang="fi-FI" sz="1050" dirty="0">
              <a:solidFill>
                <a:schemeClr val="tx1"/>
              </a:solidFill>
            </a:rPr>
            <a:t>Ympäristönsuojeluohjeiden päivittäminen</a:t>
          </a:r>
        </a:p>
        <a:p>
          <a:r>
            <a:rPr lang="fi-FI" sz="1050" dirty="0">
              <a:solidFill>
                <a:schemeClr val="tx1"/>
              </a:solidFill>
            </a:rPr>
            <a:t>Uudenlaisten tekniikoiden käyttöönottoon liittyvien epävarmuuksien ennakointi </a:t>
          </a:r>
        </a:p>
      </dgm:t>
    </dgm:pt>
    <dgm:pt modelId="{9A782661-1C72-473E-B830-282B014D48AB}" type="parTrans" cxnId="{52445EDB-8804-49D5-89BF-FDFE78681FD8}">
      <dgm:prSet/>
      <dgm:spPr/>
      <dgm:t>
        <a:bodyPr/>
        <a:lstStyle/>
        <a:p>
          <a:endParaRPr lang="fi-FI" sz="2000"/>
        </a:p>
      </dgm:t>
    </dgm:pt>
    <dgm:pt modelId="{2781988F-5702-43E5-979D-9EB6A75DAF42}" type="sibTrans" cxnId="{52445EDB-8804-49D5-89BF-FDFE78681FD8}">
      <dgm:prSet/>
      <dgm:spPr/>
      <dgm:t>
        <a:bodyPr/>
        <a:lstStyle/>
        <a:p>
          <a:endParaRPr lang="fi-FI" sz="2000"/>
        </a:p>
      </dgm:t>
    </dgm:pt>
    <dgm:pt modelId="{986DFAF0-61DC-4FB7-84A5-D630C24A372F}">
      <dgm:prSet custT="1"/>
      <dgm:spPr>
        <a:solidFill>
          <a:srgbClr val="7D8387"/>
        </a:solidFill>
      </dgm:spPr>
      <dgm:t>
        <a:bodyPr/>
        <a:lstStyle/>
        <a:p>
          <a:r>
            <a:rPr lang="fi-FI" sz="1800" b="0" dirty="0">
              <a:solidFill>
                <a:schemeClr val="bg1"/>
              </a:solidFill>
            </a:rPr>
            <a:t>Ministeriöt/ohjaavat tahot</a:t>
          </a:r>
        </a:p>
      </dgm:t>
    </dgm:pt>
    <dgm:pt modelId="{D51CCD5B-44C2-4724-B9FB-3D322978C320}" type="parTrans" cxnId="{E66AFF62-1606-40F6-A81E-FBE63B1707BB}">
      <dgm:prSet/>
      <dgm:spPr/>
      <dgm:t>
        <a:bodyPr/>
        <a:lstStyle/>
        <a:p>
          <a:endParaRPr lang="fi-FI" sz="1400"/>
        </a:p>
      </dgm:t>
    </dgm:pt>
    <dgm:pt modelId="{503F1FE8-B170-4A1D-A7C6-874CD57E53F9}" type="sibTrans" cxnId="{E66AFF62-1606-40F6-A81E-FBE63B1707BB}">
      <dgm:prSet/>
      <dgm:spPr/>
      <dgm:t>
        <a:bodyPr/>
        <a:lstStyle/>
        <a:p>
          <a:endParaRPr lang="fi-FI" sz="1400"/>
        </a:p>
      </dgm:t>
    </dgm:pt>
    <dgm:pt modelId="{09436E66-D193-463F-A2A1-EC8E4C308378}">
      <dgm:prSet custT="1"/>
      <dgm:spPr>
        <a:solidFill>
          <a:srgbClr val="7D8387"/>
        </a:solidFill>
      </dgm:spPr>
      <dgm:t>
        <a:bodyPr/>
        <a:lstStyle/>
        <a:p>
          <a:r>
            <a:rPr lang="fi-FI" sz="1800" b="0" dirty="0">
              <a:solidFill>
                <a:schemeClr val="bg1"/>
              </a:solidFill>
            </a:rPr>
            <a:t>Tutkimuslaitokset ja muu tutkimus</a:t>
          </a:r>
        </a:p>
      </dgm:t>
    </dgm:pt>
    <dgm:pt modelId="{FE6077CD-D031-47CC-B042-22D51FA6BDA3}" type="parTrans" cxnId="{DE688202-F4AF-4700-B382-6C81D3B7AFF6}">
      <dgm:prSet/>
      <dgm:spPr/>
      <dgm:t>
        <a:bodyPr/>
        <a:lstStyle/>
        <a:p>
          <a:endParaRPr lang="fi-FI" sz="1400"/>
        </a:p>
      </dgm:t>
    </dgm:pt>
    <dgm:pt modelId="{7DC63C4C-3242-4452-8698-A5B56FF07E42}" type="sibTrans" cxnId="{DE688202-F4AF-4700-B382-6C81D3B7AFF6}">
      <dgm:prSet/>
      <dgm:spPr/>
      <dgm:t>
        <a:bodyPr/>
        <a:lstStyle/>
        <a:p>
          <a:endParaRPr lang="fi-FI" sz="1400"/>
        </a:p>
      </dgm:t>
    </dgm:pt>
    <dgm:pt modelId="{3C4E4B56-9AE1-4E25-806B-351F81A70E45}">
      <dgm:prSet custT="1"/>
      <dgm:spPr>
        <a:solidFill>
          <a:srgbClr val="E7FFE7"/>
        </a:solidFill>
        <a:ln>
          <a:noFill/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SYKE- ja LUKE -yhteistyön kehittäminen </a:t>
          </a:r>
        </a:p>
        <a:p>
          <a:r>
            <a:rPr lang="fi-FI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Mitä tietotarpeita ELY-keskuksilla on ja mitä laitosten on mahdollista tuottaa? </a:t>
          </a:r>
        </a:p>
        <a:p>
          <a:r>
            <a:rPr lang="fi-FI" sz="105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Millä tavalla ELY-keskus voisi edesauttaa tutkimustulosten jalkautumista alueilla? </a:t>
          </a:r>
          <a:endParaRPr lang="fi-FI" sz="1050" dirty="0">
            <a:solidFill>
              <a:schemeClr val="tx1"/>
            </a:solidFill>
          </a:endParaRPr>
        </a:p>
      </dgm:t>
    </dgm:pt>
    <dgm:pt modelId="{01236B32-FFA6-42E9-A99A-B2CB683649F8}" type="parTrans" cxnId="{813A880A-816B-495D-B7AB-4CCBA88F6539}">
      <dgm:prSet/>
      <dgm:spPr/>
      <dgm:t>
        <a:bodyPr/>
        <a:lstStyle/>
        <a:p>
          <a:endParaRPr lang="fi-FI" sz="1400"/>
        </a:p>
      </dgm:t>
    </dgm:pt>
    <dgm:pt modelId="{2DA7AAAF-F077-4C75-BC44-BAB69EE8E251}" type="sibTrans" cxnId="{813A880A-816B-495D-B7AB-4CCBA88F6539}">
      <dgm:prSet/>
      <dgm:spPr/>
      <dgm:t>
        <a:bodyPr/>
        <a:lstStyle/>
        <a:p>
          <a:endParaRPr lang="fi-FI" sz="1400"/>
        </a:p>
      </dgm:t>
    </dgm:pt>
    <dgm:pt modelId="{B4DA9FBC-0756-4298-A0E5-D38558B5F154}">
      <dgm:prSet custT="1"/>
      <dgm:spPr>
        <a:solidFill>
          <a:srgbClr val="FBEBFF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Ilmaston ja kiertotalouden edistämistä kuvaavat mittarit</a:t>
          </a:r>
        </a:p>
      </dgm:t>
    </dgm:pt>
    <dgm:pt modelId="{57E9AC6D-4817-4663-A86A-9E865572A9A3}" type="parTrans" cxnId="{BC04CE31-B24C-424B-BC37-355A87B4D8E0}">
      <dgm:prSet/>
      <dgm:spPr/>
      <dgm:t>
        <a:bodyPr/>
        <a:lstStyle/>
        <a:p>
          <a:endParaRPr lang="fi-FI" sz="1600"/>
        </a:p>
      </dgm:t>
    </dgm:pt>
    <dgm:pt modelId="{EF4AA983-6ED4-4608-A780-672C1AC5D986}" type="sibTrans" cxnId="{BC04CE31-B24C-424B-BC37-355A87B4D8E0}">
      <dgm:prSet/>
      <dgm:spPr/>
      <dgm:t>
        <a:bodyPr/>
        <a:lstStyle/>
        <a:p>
          <a:endParaRPr lang="fi-FI" sz="1600"/>
        </a:p>
      </dgm:t>
    </dgm:pt>
    <dgm:pt modelId="{9576C882-C9C9-46D5-8595-C75BA1A94782}">
      <dgm:prSet custT="1"/>
      <dgm:spPr>
        <a:solidFill>
          <a:srgbClr val="E7FFE7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b="1" dirty="0">
              <a:solidFill>
                <a:schemeClr val="tx1"/>
              </a:solidFill>
            </a:rPr>
            <a:t>Olemassa oleva tieto käyttöön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dirty="0">
              <a:solidFill>
                <a:schemeClr val="tx1"/>
              </a:solidFill>
            </a:rPr>
            <a:t>Alueelliset sääriskit paikkatietoon (IL)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LUKEn</a:t>
          </a:r>
          <a:r>
            <a:rPr lang="fi-FI" sz="10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suo- ja suometsätaloustutkimus </a:t>
          </a:r>
          <a:endParaRPr lang="fi-FI" sz="1050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dirty="0">
              <a:solidFill>
                <a:schemeClr val="tx1"/>
              </a:solidFill>
            </a:rPr>
            <a:t>Hiilinielutiedon lisääminen luonnonsuojeluun (SYKE, LUKE)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dirty="0">
              <a:solidFill>
                <a:schemeClr val="tx1"/>
              </a:solidFill>
            </a:rPr>
            <a:t>Ilmastoskenaariot ELY-ennakoijille</a:t>
          </a:r>
          <a:br>
            <a:rPr lang="fi-FI" sz="1050" dirty="0">
              <a:solidFill>
                <a:schemeClr val="tx1"/>
              </a:solidFill>
            </a:rPr>
          </a:br>
          <a:r>
            <a:rPr lang="fi-FI" sz="1050" dirty="0">
              <a:solidFill>
                <a:schemeClr val="tx1"/>
              </a:solidFill>
            </a:rPr>
            <a:t>Vesiin liittyvä tutkimustieto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dirty="0">
              <a:solidFill>
                <a:schemeClr val="tx1"/>
              </a:solidFill>
            </a:rPr>
            <a:t>Liiteri ja YKR -ilmastonäkökulma</a:t>
          </a:r>
        </a:p>
      </dgm:t>
    </dgm:pt>
    <dgm:pt modelId="{AF030098-D53D-4566-A121-76CB9917CED1}" type="parTrans" cxnId="{AD8278DD-BDE1-4792-8E40-BA36A66B82B7}">
      <dgm:prSet/>
      <dgm:spPr/>
      <dgm:t>
        <a:bodyPr/>
        <a:lstStyle/>
        <a:p>
          <a:endParaRPr lang="fi-FI" sz="1600"/>
        </a:p>
      </dgm:t>
    </dgm:pt>
    <dgm:pt modelId="{29669F75-80E3-49E1-BF8B-5A5AB4708890}" type="sibTrans" cxnId="{AD8278DD-BDE1-4792-8E40-BA36A66B82B7}">
      <dgm:prSet/>
      <dgm:spPr/>
      <dgm:t>
        <a:bodyPr/>
        <a:lstStyle/>
        <a:p>
          <a:endParaRPr lang="fi-FI" sz="1600"/>
        </a:p>
      </dgm:t>
    </dgm:pt>
    <dgm:pt modelId="{9C9C1A86-7428-440B-A195-40718B7158D3}">
      <dgm:prSet custT="1"/>
      <dgm:spPr>
        <a:solidFill>
          <a:srgbClr val="C9FFFF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dirty="0">
              <a:solidFill>
                <a:schemeClr val="tx1"/>
              </a:solidFill>
            </a:rPr>
            <a:t>Vaikutusten arvioinnin kehittäminen</a:t>
          </a:r>
        </a:p>
      </dgm:t>
    </dgm:pt>
    <dgm:pt modelId="{D370BB13-83CE-477A-8557-B821B25B5BD0}" type="parTrans" cxnId="{184BF97A-17E7-48DB-BC60-8D5C406013DF}">
      <dgm:prSet/>
      <dgm:spPr/>
      <dgm:t>
        <a:bodyPr/>
        <a:lstStyle/>
        <a:p>
          <a:endParaRPr lang="fi-FI" sz="1600"/>
        </a:p>
      </dgm:t>
    </dgm:pt>
    <dgm:pt modelId="{1ECC45A7-F2B6-490F-8162-C4F6B65A89FB}" type="sibTrans" cxnId="{184BF97A-17E7-48DB-BC60-8D5C406013DF}">
      <dgm:prSet/>
      <dgm:spPr/>
      <dgm:t>
        <a:bodyPr/>
        <a:lstStyle/>
        <a:p>
          <a:endParaRPr lang="fi-FI" sz="1600"/>
        </a:p>
      </dgm:t>
    </dgm:pt>
    <dgm:pt modelId="{AC7C5BFD-7104-41DE-8081-7E97C31A0F03}">
      <dgm:prSet custT="1"/>
      <dgm:spPr>
        <a:solidFill>
          <a:srgbClr val="E4E4F8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Vastuualueiden välisen yhteistyön lisääminen</a:t>
          </a:r>
        </a:p>
      </dgm:t>
    </dgm:pt>
    <dgm:pt modelId="{DEE22592-3AFB-4F7A-94D2-334C52211CCF}" type="parTrans" cxnId="{584DDD79-19AB-4D2F-92DB-6084EB961CB5}">
      <dgm:prSet/>
      <dgm:spPr/>
      <dgm:t>
        <a:bodyPr/>
        <a:lstStyle/>
        <a:p>
          <a:endParaRPr lang="fi-FI"/>
        </a:p>
      </dgm:t>
    </dgm:pt>
    <dgm:pt modelId="{65A361C8-B47C-41DC-9706-AB6ED09DB8A6}" type="sibTrans" cxnId="{584DDD79-19AB-4D2F-92DB-6084EB961CB5}">
      <dgm:prSet/>
      <dgm:spPr/>
      <dgm:t>
        <a:bodyPr/>
        <a:lstStyle/>
        <a:p>
          <a:endParaRPr lang="fi-FI"/>
        </a:p>
      </dgm:t>
    </dgm:pt>
    <dgm:pt modelId="{946BD353-09E5-486B-ACE7-E35B3AF4309D}">
      <dgm:prSet custT="1"/>
      <dgm:spPr>
        <a:solidFill>
          <a:srgbClr val="FBEBFF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Rahoituksen kehittäminen, yhteensovittaminen ja vastuualueiden välinen yhteistyö </a:t>
          </a:r>
        </a:p>
      </dgm:t>
    </dgm:pt>
    <dgm:pt modelId="{C6D2E63C-CC80-443A-A9E5-680699FCA642}" type="parTrans" cxnId="{76FCD252-46BB-4C0F-926D-CBBD7F777C16}">
      <dgm:prSet/>
      <dgm:spPr/>
      <dgm:t>
        <a:bodyPr/>
        <a:lstStyle/>
        <a:p>
          <a:endParaRPr lang="fi-FI"/>
        </a:p>
      </dgm:t>
    </dgm:pt>
    <dgm:pt modelId="{20F014D0-F71A-4B2D-A598-674886508DDD}" type="sibTrans" cxnId="{76FCD252-46BB-4C0F-926D-CBBD7F777C16}">
      <dgm:prSet/>
      <dgm:spPr/>
      <dgm:t>
        <a:bodyPr/>
        <a:lstStyle/>
        <a:p>
          <a:endParaRPr lang="fi-FI"/>
        </a:p>
      </dgm:t>
    </dgm:pt>
    <dgm:pt modelId="{98121693-136D-49DD-B8BE-BE667350111C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Koulutukset, joissa samalla tuodaan esiin ohjaavan tahon näkökulma</a:t>
          </a:r>
        </a:p>
      </dgm:t>
    </dgm:pt>
    <dgm:pt modelId="{ABC70D07-A245-460D-ABC2-D41E2ECD6434}" type="parTrans" cxnId="{DA43E1DE-BF83-460D-B16D-0D1A9BD0D381}">
      <dgm:prSet/>
      <dgm:spPr/>
      <dgm:t>
        <a:bodyPr/>
        <a:lstStyle/>
        <a:p>
          <a:endParaRPr lang="fi-FI"/>
        </a:p>
      </dgm:t>
    </dgm:pt>
    <dgm:pt modelId="{473785A4-6621-403C-8312-DB792F0CC4FC}" type="sibTrans" cxnId="{DA43E1DE-BF83-460D-B16D-0D1A9BD0D381}">
      <dgm:prSet/>
      <dgm:spPr/>
      <dgm:t>
        <a:bodyPr/>
        <a:lstStyle/>
        <a:p>
          <a:endParaRPr lang="fi-FI"/>
        </a:p>
      </dgm:t>
    </dgm:pt>
    <dgm:pt modelId="{AD95661C-5619-4424-97F2-FBA741977B08}">
      <dgm:prSet custT="1"/>
      <dgm:spPr>
        <a:solidFill>
          <a:srgbClr val="FFD03B"/>
        </a:solidFill>
        <a:ln>
          <a:noFill/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Yhteistyö tutkimustiedon viennissä tiloille ja tilakohtaisiksi ratkaisuiksi</a:t>
          </a:r>
        </a:p>
      </dgm:t>
    </dgm:pt>
    <dgm:pt modelId="{61A2293D-2315-40D6-932A-30C05BCFAB4B}" type="parTrans" cxnId="{51B4DB18-DD15-435E-A6E1-6E2FCA97F31C}">
      <dgm:prSet/>
      <dgm:spPr/>
      <dgm:t>
        <a:bodyPr/>
        <a:lstStyle/>
        <a:p>
          <a:endParaRPr lang="fi-FI"/>
        </a:p>
      </dgm:t>
    </dgm:pt>
    <dgm:pt modelId="{2DCDB6CA-CC11-4055-87D1-9FD1FBA29CE2}" type="sibTrans" cxnId="{51B4DB18-DD15-435E-A6E1-6E2FCA97F31C}">
      <dgm:prSet/>
      <dgm:spPr/>
      <dgm:t>
        <a:bodyPr/>
        <a:lstStyle/>
        <a:p>
          <a:endParaRPr lang="fi-FI"/>
        </a:p>
      </dgm:t>
    </dgm:pt>
    <dgm:pt modelId="{0526247F-32CF-461A-9A32-6CECE5216428}">
      <dgm:prSet custT="1"/>
      <dgm:spPr>
        <a:solidFill>
          <a:srgbClr val="FFD03B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Maatalouden ilmastokannustimet</a:t>
          </a:r>
        </a:p>
        <a:p>
          <a:r>
            <a:rPr lang="fi-FI" sz="1050" dirty="0">
              <a:solidFill>
                <a:schemeClr val="tx1"/>
              </a:solidFill>
            </a:rPr>
            <a:t>Kokeilujen ja investointien tukeminen tiloilla </a:t>
          </a:r>
        </a:p>
      </dgm:t>
    </dgm:pt>
    <dgm:pt modelId="{DDDB87D5-2E8F-40D2-8A89-9C1A3964AF93}" type="parTrans" cxnId="{38BA262C-362B-47A3-B08A-7975F1E9A294}">
      <dgm:prSet/>
      <dgm:spPr/>
      <dgm:t>
        <a:bodyPr/>
        <a:lstStyle/>
        <a:p>
          <a:endParaRPr lang="fi-FI"/>
        </a:p>
      </dgm:t>
    </dgm:pt>
    <dgm:pt modelId="{2FC253A7-1111-4289-B8A0-07BDE06C2405}" type="sibTrans" cxnId="{38BA262C-362B-47A3-B08A-7975F1E9A294}">
      <dgm:prSet/>
      <dgm:spPr/>
      <dgm:t>
        <a:bodyPr/>
        <a:lstStyle/>
        <a:p>
          <a:endParaRPr lang="fi-FI"/>
        </a:p>
      </dgm:t>
    </dgm:pt>
    <dgm:pt modelId="{9425E829-CF4F-495F-B50E-8C3443F11BB2}">
      <dgm:prSet custT="1"/>
      <dgm:spPr>
        <a:solidFill>
          <a:srgbClr val="CCECFF"/>
        </a:solidFill>
        <a:ln>
          <a:noFill/>
        </a:ln>
      </dgm:spPr>
      <dgm:t>
        <a:bodyPr/>
        <a:lstStyle/>
        <a:p>
          <a:r>
            <a:rPr lang="fi-FI" sz="1050" dirty="0" err="1">
              <a:solidFill>
                <a:schemeClr val="tx1"/>
              </a:solidFill>
            </a:rPr>
            <a:t>LVM:n</a:t>
          </a:r>
          <a:r>
            <a:rPr lang="fi-FI" sz="1050" dirty="0">
              <a:solidFill>
                <a:schemeClr val="tx1"/>
              </a:solidFill>
            </a:rPr>
            <a:t> ja Väyläviraston omien tavoitteiden määrittely ja  ilmasto-ohjauksen kehittäminen</a:t>
          </a:r>
        </a:p>
        <a:p>
          <a:r>
            <a:rPr lang="fi-FI" sz="1050" dirty="0">
              <a:solidFill>
                <a:schemeClr val="tx1"/>
              </a:solidFill>
            </a:rPr>
            <a:t> Suunnitteluohjeiden päivittäminen</a:t>
          </a:r>
        </a:p>
      </dgm:t>
    </dgm:pt>
    <dgm:pt modelId="{744DF1D0-2787-4AEB-8FB1-89712CD96B7A}" type="parTrans" cxnId="{A9FE0D07-3D3A-4861-9E49-92321E765ADC}">
      <dgm:prSet/>
      <dgm:spPr/>
      <dgm:t>
        <a:bodyPr/>
        <a:lstStyle/>
        <a:p>
          <a:endParaRPr lang="fi-FI"/>
        </a:p>
      </dgm:t>
    </dgm:pt>
    <dgm:pt modelId="{77091823-10AC-46AD-A546-DB7EBDA73FED}" type="sibTrans" cxnId="{A9FE0D07-3D3A-4861-9E49-92321E765ADC}">
      <dgm:prSet/>
      <dgm:spPr/>
      <dgm:t>
        <a:bodyPr/>
        <a:lstStyle/>
        <a:p>
          <a:endParaRPr lang="fi-FI"/>
        </a:p>
      </dgm:t>
    </dgm:pt>
    <dgm:pt modelId="{42D9FCB9-6980-4106-9AF3-5860BD1E09EF}">
      <dgm:prSet custT="1"/>
      <dgm:spPr>
        <a:solidFill>
          <a:srgbClr val="7D8387"/>
        </a:solidFill>
      </dgm:spPr>
      <dgm:t>
        <a:bodyPr/>
        <a:lstStyle/>
        <a:p>
          <a:r>
            <a:rPr lang="fi-FI" sz="1800" b="0" dirty="0">
              <a:solidFill>
                <a:schemeClr val="bg1"/>
              </a:solidFill>
            </a:rPr>
            <a:t>Verkostoihin osallistuminen ja muu yhteistyö</a:t>
          </a:r>
        </a:p>
      </dgm:t>
    </dgm:pt>
    <dgm:pt modelId="{F1CA60B1-9D27-4131-BFAA-E18F55D1A31D}" type="sibTrans" cxnId="{4BF9528D-177C-455A-BCE5-C19FB81A53BF}">
      <dgm:prSet/>
      <dgm:spPr/>
      <dgm:t>
        <a:bodyPr/>
        <a:lstStyle/>
        <a:p>
          <a:endParaRPr lang="fi-FI" sz="2000"/>
        </a:p>
      </dgm:t>
    </dgm:pt>
    <dgm:pt modelId="{CA3A8ED9-0920-468E-BBB3-50A86D6E7DC7}" type="parTrans" cxnId="{4BF9528D-177C-455A-BCE5-C19FB81A53BF}">
      <dgm:prSet/>
      <dgm:spPr/>
      <dgm:t>
        <a:bodyPr/>
        <a:lstStyle/>
        <a:p>
          <a:endParaRPr lang="fi-FI" sz="2000"/>
        </a:p>
      </dgm:t>
    </dgm:pt>
    <dgm:pt modelId="{7A6CB3E4-825D-42A3-99FB-81BD9EB30149}">
      <dgm:prSet custT="1"/>
      <dgm:spPr>
        <a:solidFill>
          <a:srgbClr val="FFFFB9"/>
        </a:solidFill>
        <a:ln>
          <a:noFill/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Kuntayhteistyön kehittäminen ja ylläpitäminen</a:t>
          </a:r>
        </a:p>
        <a:p>
          <a:r>
            <a:rPr lang="fi-FI" sz="1050" dirty="0">
              <a:solidFill>
                <a:schemeClr val="tx1"/>
              </a:solidFill>
            </a:rPr>
            <a:t>Esim. YSL, MRL, maa-ainekset, vesihuolto, luonnonsuojelu, rahoitus, vesiensuojelu</a:t>
          </a:r>
        </a:p>
        <a:p>
          <a:r>
            <a:rPr lang="fi-FI" sz="1050" dirty="0">
              <a:solidFill>
                <a:schemeClr val="tx1"/>
              </a:solidFill>
            </a:rPr>
            <a:t>Yhteiset infotilaisuudet ja koulutukset</a:t>
          </a:r>
        </a:p>
      </dgm:t>
    </dgm:pt>
    <dgm:pt modelId="{8D5A6C1B-49EE-40AC-B4E9-0C2E4513B41C}" type="sibTrans" cxnId="{C22B8972-BACF-4547-A0BB-2B57EB4C92AF}">
      <dgm:prSet/>
      <dgm:spPr/>
      <dgm:t>
        <a:bodyPr/>
        <a:lstStyle/>
        <a:p>
          <a:endParaRPr lang="fi-FI"/>
        </a:p>
      </dgm:t>
    </dgm:pt>
    <dgm:pt modelId="{FA308D9D-54F7-4FBA-833F-E38352AFFEB9}" type="parTrans" cxnId="{C22B8972-BACF-4547-A0BB-2B57EB4C92AF}">
      <dgm:prSet/>
      <dgm:spPr/>
      <dgm:t>
        <a:bodyPr/>
        <a:lstStyle/>
        <a:p>
          <a:endParaRPr lang="fi-FI"/>
        </a:p>
      </dgm:t>
    </dgm:pt>
    <dgm:pt modelId="{92F01AD5-C636-4C4F-BE10-F1C3F8179D0D}">
      <dgm:prSet custT="1"/>
      <dgm:spPr>
        <a:solidFill>
          <a:srgbClr val="E4E4F8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Ilmastonäkökulma osana ELY-keskusten alueellista yhteistyötä</a:t>
          </a:r>
        </a:p>
        <a:p>
          <a:r>
            <a:rPr lang="fi-FI" sz="1050" dirty="0">
              <a:solidFill>
                <a:schemeClr val="tx1"/>
              </a:solidFill>
            </a:rPr>
            <a:t>Ilmasto- ja kiertotalousnäkökulmien esillä pitäminen yritysyhteistyössä</a:t>
          </a:r>
        </a:p>
        <a:p>
          <a:r>
            <a:rPr lang="fi-FI" sz="1050" dirty="0">
              <a:solidFill>
                <a:schemeClr val="tx1"/>
              </a:solidFill>
            </a:rPr>
            <a:t>Kiertotalouden osaamisverkostoihin osallistuminen</a:t>
          </a:r>
        </a:p>
        <a:p>
          <a:r>
            <a:rPr lang="fi-FI" sz="1050" dirty="0">
              <a:solidFill>
                <a:schemeClr val="tx1"/>
              </a:solidFill>
            </a:rPr>
            <a:t>Alueellisiin ilmastoverkostoihin osallistuminen</a:t>
          </a:r>
        </a:p>
        <a:p>
          <a:r>
            <a:rPr lang="fi-FI" sz="1050" dirty="0">
              <a:solidFill>
                <a:schemeClr val="tx1"/>
              </a:solidFill>
            </a:rPr>
            <a:t>Alueelliset biokaasuverkostot</a:t>
          </a:r>
        </a:p>
        <a:p>
          <a:r>
            <a:rPr lang="fi-FI" sz="1050" dirty="0">
              <a:solidFill>
                <a:schemeClr val="tx1"/>
              </a:solidFill>
            </a:rPr>
            <a:t>LEADER-ryhmien kanssa tehtävä yhteistyö ilmastonäkökulmasta</a:t>
          </a:r>
        </a:p>
      </dgm:t>
    </dgm:pt>
    <dgm:pt modelId="{E86C4384-8E16-45AB-BC22-381D3BFA4EBD}" type="sibTrans" cxnId="{D27FD7A8-1B7E-4D80-BE00-B66472B94A3E}">
      <dgm:prSet/>
      <dgm:spPr/>
      <dgm:t>
        <a:bodyPr/>
        <a:lstStyle/>
        <a:p>
          <a:endParaRPr lang="fi-FI" sz="2000"/>
        </a:p>
      </dgm:t>
    </dgm:pt>
    <dgm:pt modelId="{17D085C4-D6D0-4380-9AD8-368F7BEF12A7}" type="parTrans" cxnId="{D27FD7A8-1B7E-4D80-BE00-B66472B94A3E}">
      <dgm:prSet/>
      <dgm:spPr/>
      <dgm:t>
        <a:bodyPr/>
        <a:lstStyle/>
        <a:p>
          <a:endParaRPr lang="fi-FI" sz="2000"/>
        </a:p>
      </dgm:t>
    </dgm:pt>
    <dgm:pt modelId="{EFC161F5-0733-4E19-8A9B-EB5AE6673EAC}">
      <dgm:prSet custT="1"/>
      <dgm:spPr>
        <a:solidFill>
          <a:srgbClr val="7D8387"/>
        </a:solidFill>
      </dgm:spPr>
      <dgm:t>
        <a:bodyPr/>
        <a:lstStyle/>
        <a:p>
          <a:r>
            <a:rPr lang="fi-FI" sz="1800" b="0" dirty="0">
              <a:solidFill>
                <a:schemeClr val="bg1"/>
              </a:solidFill>
            </a:rPr>
            <a:t>Senaatti, KEHA ja muut ELY-keskusten tukitoiminnot </a:t>
          </a:r>
          <a:endParaRPr lang="fi-FI" sz="1800" dirty="0">
            <a:solidFill>
              <a:schemeClr val="tx1"/>
            </a:solidFill>
          </a:endParaRPr>
        </a:p>
      </dgm:t>
    </dgm:pt>
    <dgm:pt modelId="{13588AF5-A55B-4606-99BB-E421A78C4C6D}" type="parTrans" cxnId="{AB326D6D-A71E-45B3-9533-ECD4DC715E56}">
      <dgm:prSet/>
      <dgm:spPr/>
      <dgm:t>
        <a:bodyPr/>
        <a:lstStyle/>
        <a:p>
          <a:endParaRPr lang="fi-FI"/>
        </a:p>
      </dgm:t>
    </dgm:pt>
    <dgm:pt modelId="{9A3AFEB7-3143-434A-8A6E-34CA8D646088}" type="sibTrans" cxnId="{AB326D6D-A71E-45B3-9533-ECD4DC715E56}">
      <dgm:prSet/>
      <dgm:spPr/>
      <dgm:t>
        <a:bodyPr/>
        <a:lstStyle/>
        <a:p>
          <a:endParaRPr lang="fi-FI"/>
        </a:p>
      </dgm:t>
    </dgm:pt>
    <dgm:pt modelId="{D19CF8F3-19B2-46D9-8652-769B46EE06ED}">
      <dgm:prSet custT="1"/>
      <dgm:spPr>
        <a:solidFill>
          <a:schemeClr val="accent4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>
            <a:buNone/>
          </a:pPr>
          <a:r>
            <a:rPr lang="fi-FI" sz="1050" dirty="0">
              <a:solidFill>
                <a:schemeClr val="tx1"/>
              </a:solidFill>
            </a:rPr>
            <a:t>Teemakoulutukset asiantuntijoille ilmasto- ja kiertotalousasioissa</a:t>
          </a:r>
          <a:endParaRPr lang="fi-FI" sz="105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E9F1149-B460-41B8-80D6-F4AD5BF92747}" type="parTrans" cxnId="{93682B24-C5C7-4CCB-819B-8D57F49D5051}">
      <dgm:prSet/>
      <dgm:spPr/>
      <dgm:t>
        <a:bodyPr/>
        <a:lstStyle/>
        <a:p>
          <a:endParaRPr lang="fi-FI"/>
        </a:p>
      </dgm:t>
    </dgm:pt>
    <dgm:pt modelId="{78F80019-0159-4D0E-BBDE-4C3D84F4BABC}" type="sibTrans" cxnId="{93682B24-C5C7-4CCB-819B-8D57F49D5051}">
      <dgm:prSet/>
      <dgm:spPr/>
      <dgm:t>
        <a:bodyPr/>
        <a:lstStyle/>
        <a:p>
          <a:endParaRPr lang="fi-FI"/>
        </a:p>
      </dgm:t>
    </dgm:pt>
    <dgm:pt modelId="{14E69850-DF23-4CE4-976E-B8A45E3A42D2}">
      <dgm:prSet custT="1"/>
      <dgm:spPr>
        <a:solidFill>
          <a:srgbClr val="E4E4F8"/>
        </a:solidFill>
        <a:ln>
          <a:noFill/>
        </a:ln>
      </dgm:spPr>
      <dgm:t>
        <a:bodyPr/>
        <a:lstStyle/>
        <a:p>
          <a:pPr>
            <a:buNone/>
          </a:pPr>
          <a:r>
            <a:rPr lang="fi-FI" sz="10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Ilmasto- ja kiertotalouden mediaseuranta kaikkien ELY-keskusten käyttöön</a:t>
          </a:r>
        </a:p>
      </dgm:t>
    </dgm:pt>
    <dgm:pt modelId="{C212375F-AE64-4F94-BB91-C943E378EF65}" type="parTrans" cxnId="{AC9BD7B2-2533-4B4E-AF9D-81ACC8E37A28}">
      <dgm:prSet/>
      <dgm:spPr/>
      <dgm:t>
        <a:bodyPr/>
        <a:lstStyle/>
        <a:p>
          <a:endParaRPr lang="fi-FI"/>
        </a:p>
      </dgm:t>
    </dgm:pt>
    <dgm:pt modelId="{5BE7CD03-5CC5-4084-AB41-1AF46C4DBD3E}" type="sibTrans" cxnId="{AC9BD7B2-2533-4B4E-AF9D-81ACC8E37A28}">
      <dgm:prSet/>
      <dgm:spPr/>
      <dgm:t>
        <a:bodyPr/>
        <a:lstStyle/>
        <a:p>
          <a:endParaRPr lang="fi-FI"/>
        </a:p>
      </dgm:t>
    </dgm:pt>
    <dgm:pt modelId="{66D4D17A-67BE-4B68-805F-2724FDBA7B89}">
      <dgm:prSet custT="1"/>
      <dgm:spPr>
        <a:solidFill>
          <a:srgbClr val="E6FAFE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Sähkö- ja kaasuautot virka-autoina soveltuvissa kohteissa</a:t>
          </a:r>
        </a:p>
      </dgm:t>
    </dgm:pt>
    <dgm:pt modelId="{790E8B23-4618-40FF-9642-9262039A8D2C}" type="parTrans" cxnId="{A444EC3C-310C-416F-9EA0-A31E9CE19E57}">
      <dgm:prSet/>
      <dgm:spPr/>
      <dgm:t>
        <a:bodyPr/>
        <a:lstStyle/>
        <a:p>
          <a:endParaRPr lang="fi-FI"/>
        </a:p>
      </dgm:t>
    </dgm:pt>
    <dgm:pt modelId="{49C8AA33-6D24-4954-A52A-7C7804D4DB91}" type="sibTrans" cxnId="{A444EC3C-310C-416F-9EA0-A31E9CE19E57}">
      <dgm:prSet/>
      <dgm:spPr/>
      <dgm:t>
        <a:bodyPr/>
        <a:lstStyle/>
        <a:p>
          <a:endParaRPr lang="fi-FI"/>
        </a:p>
      </dgm:t>
    </dgm:pt>
    <dgm:pt modelId="{1EAD2603-5C53-4C4C-9688-A4D36E2719BC}">
      <dgm:prSet custT="1"/>
      <dgm:spPr>
        <a:solidFill>
          <a:srgbClr val="E6FAFE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Kiinteistöjen latauspisteet sekä turvallinen sähkö- ja polkupyörien säilyttäminen</a:t>
          </a:r>
        </a:p>
      </dgm:t>
    </dgm:pt>
    <dgm:pt modelId="{2CF969F4-39B6-401E-8F76-28E7BA407655}" type="parTrans" cxnId="{40561B0C-BD3D-4E82-9ABB-3587A1052E47}">
      <dgm:prSet/>
      <dgm:spPr/>
      <dgm:t>
        <a:bodyPr/>
        <a:lstStyle/>
        <a:p>
          <a:endParaRPr lang="fi-FI"/>
        </a:p>
      </dgm:t>
    </dgm:pt>
    <dgm:pt modelId="{E3C4DD25-EF79-4977-9890-AB6BD8B03732}" type="sibTrans" cxnId="{40561B0C-BD3D-4E82-9ABB-3587A1052E47}">
      <dgm:prSet/>
      <dgm:spPr/>
      <dgm:t>
        <a:bodyPr/>
        <a:lstStyle/>
        <a:p>
          <a:endParaRPr lang="fi-FI"/>
        </a:p>
      </dgm:t>
    </dgm:pt>
    <dgm:pt modelId="{100CA5D4-F790-44B8-AE69-B77B4C1B5D69}">
      <dgm:prSet custT="1"/>
      <dgm:spPr>
        <a:solidFill>
          <a:srgbClr val="E6FAFE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Työpäivän alkaminen ja reittien optimointi</a:t>
          </a:r>
        </a:p>
      </dgm:t>
    </dgm:pt>
    <dgm:pt modelId="{A8F0E453-C08D-49C7-AE60-A6E1439CC348}" type="parTrans" cxnId="{C85E308B-D7C3-43D5-A857-5E885410EDA9}">
      <dgm:prSet/>
      <dgm:spPr/>
      <dgm:t>
        <a:bodyPr/>
        <a:lstStyle/>
        <a:p>
          <a:endParaRPr lang="fi-FI"/>
        </a:p>
      </dgm:t>
    </dgm:pt>
    <dgm:pt modelId="{6D047624-9479-4BE8-801B-B4137FD90877}" type="sibTrans" cxnId="{C85E308B-D7C3-43D5-A857-5E885410EDA9}">
      <dgm:prSet/>
      <dgm:spPr/>
      <dgm:t>
        <a:bodyPr/>
        <a:lstStyle/>
        <a:p>
          <a:endParaRPr lang="fi-FI"/>
        </a:p>
      </dgm:t>
    </dgm:pt>
    <dgm:pt modelId="{13879B02-9D05-4903-B888-9C18A6AA81F0}">
      <dgm:prSet custT="1"/>
      <dgm:spPr>
        <a:solidFill>
          <a:srgbClr val="E6FAFE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Etätyö</a:t>
          </a:r>
        </a:p>
      </dgm:t>
    </dgm:pt>
    <dgm:pt modelId="{6E9E44BB-B2C5-42A1-BB64-5DDDF8D1D988}" type="parTrans" cxnId="{E8845AB3-81EA-45AB-88C1-3266F083C745}">
      <dgm:prSet/>
      <dgm:spPr/>
      <dgm:t>
        <a:bodyPr/>
        <a:lstStyle/>
        <a:p>
          <a:endParaRPr lang="fi-FI"/>
        </a:p>
      </dgm:t>
    </dgm:pt>
    <dgm:pt modelId="{EDA0D28A-0F5F-4542-BA6B-3DD0FEF920A4}" type="sibTrans" cxnId="{E8845AB3-81EA-45AB-88C1-3266F083C745}">
      <dgm:prSet/>
      <dgm:spPr/>
      <dgm:t>
        <a:bodyPr/>
        <a:lstStyle/>
        <a:p>
          <a:endParaRPr lang="fi-FI"/>
        </a:p>
      </dgm:t>
    </dgm:pt>
    <dgm:pt modelId="{C4CD94FD-8F41-47AA-9E78-1DDBE9E6CCBD}">
      <dgm:prSet custT="1"/>
      <dgm:spPr>
        <a:solidFill>
          <a:srgbClr val="E6FAFE"/>
        </a:solidFill>
        <a:ln>
          <a:noFill/>
        </a:ln>
      </dgm:spPr>
      <dgm:t>
        <a:bodyPr/>
        <a:lstStyle/>
        <a:p>
          <a:r>
            <a:rPr lang="fi-FI" sz="1050" dirty="0">
              <a:solidFill>
                <a:schemeClr val="tx1"/>
              </a:solidFill>
            </a:rPr>
            <a:t>Järjestelmien sähköistämisen edistäminen </a:t>
          </a:r>
        </a:p>
      </dgm:t>
    </dgm:pt>
    <dgm:pt modelId="{101AE583-CFFC-4B61-B97A-D4718A4B6317}" type="parTrans" cxnId="{01AC854A-1EF8-497B-95DD-DCC8176696D0}">
      <dgm:prSet/>
      <dgm:spPr/>
      <dgm:t>
        <a:bodyPr/>
        <a:lstStyle/>
        <a:p>
          <a:endParaRPr lang="fi-FI"/>
        </a:p>
      </dgm:t>
    </dgm:pt>
    <dgm:pt modelId="{A83F3567-5445-4316-AEF5-ABAC4129BC15}" type="sibTrans" cxnId="{01AC854A-1EF8-497B-95DD-DCC8176696D0}">
      <dgm:prSet/>
      <dgm:spPr/>
      <dgm:t>
        <a:bodyPr/>
        <a:lstStyle/>
        <a:p>
          <a:endParaRPr lang="fi-FI"/>
        </a:p>
      </dgm:t>
    </dgm:pt>
    <dgm:pt modelId="{5E3E95BA-D982-46CB-812D-63F30C80CD22}">
      <dgm:prSet custT="1"/>
      <dgm:spPr>
        <a:solidFill>
          <a:srgbClr val="C9FFFF"/>
        </a:solidFill>
        <a:ln>
          <a:noFill/>
        </a:ln>
      </dgm:spPr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ELYjen</a:t>
          </a:r>
          <a:r>
            <a:rPr lang="fi-FI" sz="10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ja ohjaavien tahojen kiertotalousverkoston tarpeen kartoittaminen</a:t>
          </a:r>
        </a:p>
      </dgm:t>
    </dgm:pt>
    <dgm:pt modelId="{6F9D8581-2999-491F-902E-279E10EB992C}" type="parTrans" cxnId="{B84117F6-9F67-4185-957E-3B314389CAF5}">
      <dgm:prSet/>
      <dgm:spPr/>
      <dgm:t>
        <a:bodyPr/>
        <a:lstStyle/>
        <a:p>
          <a:endParaRPr lang="fi-FI"/>
        </a:p>
      </dgm:t>
    </dgm:pt>
    <dgm:pt modelId="{72A63BC4-F9B3-4211-AC6C-1CBE2BA8CEB8}" type="sibTrans" cxnId="{B84117F6-9F67-4185-957E-3B314389CAF5}">
      <dgm:prSet/>
      <dgm:spPr/>
      <dgm:t>
        <a:bodyPr/>
        <a:lstStyle/>
        <a:p>
          <a:endParaRPr lang="fi-FI"/>
        </a:p>
      </dgm:t>
    </dgm:pt>
    <dgm:pt modelId="{D1BE2C3B-262D-4C24-B7F8-B3529EE73417}">
      <dgm:prSet custT="1"/>
      <dgm:spPr>
        <a:solidFill>
          <a:srgbClr val="E4E4F8"/>
        </a:solidFill>
        <a:ln>
          <a:noFill/>
        </a:ln>
      </dgm:spPr>
      <dgm:t>
        <a:bodyPr/>
        <a:lstStyle/>
        <a:p>
          <a:pPr>
            <a:buNone/>
          </a:pPr>
          <a:r>
            <a:rPr lang="fi-FI" sz="10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ELY-keskusten välinen </a:t>
          </a:r>
          <a:r>
            <a:rPr lang="fi-FI" sz="105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benchmarkkaus</a:t>
          </a:r>
          <a:endParaRPr lang="fi-FI" sz="105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2B21458C-E1EF-4A1E-9729-2CEF4D28541E}" type="parTrans" cxnId="{2D893648-1766-45FC-A097-CE52A0FFA9F2}">
      <dgm:prSet/>
      <dgm:spPr/>
      <dgm:t>
        <a:bodyPr/>
        <a:lstStyle/>
        <a:p>
          <a:endParaRPr lang="fi-FI"/>
        </a:p>
      </dgm:t>
    </dgm:pt>
    <dgm:pt modelId="{DD0B7D26-825E-4768-AF32-A9D97954755A}" type="sibTrans" cxnId="{2D893648-1766-45FC-A097-CE52A0FFA9F2}">
      <dgm:prSet/>
      <dgm:spPr/>
      <dgm:t>
        <a:bodyPr/>
        <a:lstStyle/>
        <a:p>
          <a:endParaRPr lang="fi-FI"/>
        </a:p>
      </dgm:t>
    </dgm:pt>
    <dgm:pt modelId="{B2AED577-5A19-4CFC-866C-0C6348C29494}">
      <dgm:prSet custT="1"/>
      <dgm:spPr>
        <a:solidFill>
          <a:srgbClr val="C9FFFF"/>
        </a:solidFill>
        <a:ln>
          <a:noFill/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fi-FI" sz="1050" dirty="0">
              <a:solidFill>
                <a:schemeClr val="tx1"/>
              </a:solidFill>
            </a:rPr>
            <a:t>Kiertotalouden ilmastovaikutusten arviointi</a:t>
          </a:r>
        </a:p>
      </dgm:t>
    </dgm:pt>
    <dgm:pt modelId="{7EA1CA76-6349-45A5-AE70-FFF1889EF33E}" type="parTrans" cxnId="{205AFFE3-D1E0-47E9-ABCB-1E102B763632}">
      <dgm:prSet/>
      <dgm:spPr/>
      <dgm:t>
        <a:bodyPr/>
        <a:lstStyle/>
        <a:p>
          <a:endParaRPr lang="fi-FI"/>
        </a:p>
      </dgm:t>
    </dgm:pt>
    <dgm:pt modelId="{B288FF7B-97C9-4634-97B7-45B9DBCB24CC}" type="sibTrans" cxnId="{205AFFE3-D1E0-47E9-ABCB-1E102B763632}">
      <dgm:prSet/>
      <dgm:spPr/>
      <dgm:t>
        <a:bodyPr/>
        <a:lstStyle/>
        <a:p>
          <a:endParaRPr lang="fi-FI"/>
        </a:p>
      </dgm:t>
    </dgm:pt>
    <dgm:pt modelId="{093A30F3-ECFD-4E2C-85CD-2F7F0D454737}" type="pres">
      <dgm:prSet presAssocID="{9A500B29-0065-4941-830E-9B92D7A757C4}" presName="theList" presStyleCnt="0">
        <dgm:presLayoutVars>
          <dgm:dir/>
          <dgm:animLvl val="lvl"/>
          <dgm:resizeHandles val="exact"/>
        </dgm:presLayoutVars>
      </dgm:prSet>
      <dgm:spPr/>
    </dgm:pt>
    <dgm:pt modelId="{7597443E-70BA-4E4F-8E06-A8E9797AF163}" type="pres">
      <dgm:prSet presAssocID="{986DFAF0-61DC-4FB7-84A5-D630C24A372F}" presName="compNode" presStyleCnt="0"/>
      <dgm:spPr/>
    </dgm:pt>
    <dgm:pt modelId="{19CC2D83-DF06-42A4-A989-FEC3E1CAF273}" type="pres">
      <dgm:prSet presAssocID="{986DFAF0-61DC-4FB7-84A5-D630C24A372F}" presName="aNode" presStyleLbl="bgShp" presStyleIdx="0" presStyleCnt="4" custLinFactNeighborX="-102" custLinFactNeighborY="0"/>
      <dgm:spPr/>
    </dgm:pt>
    <dgm:pt modelId="{CC5165A5-106C-46F2-A21D-96B3E0BAB96A}" type="pres">
      <dgm:prSet presAssocID="{986DFAF0-61DC-4FB7-84A5-D630C24A372F}" presName="textNode" presStyleLbl="bgShp" presStyleIdx="0" presStyleCnt="4"/>
      <dgm:spPr/>
    </dgm:pt>
    <dgm:pt modelId="{E72800AD-810D-4830-92E7-2C173E2262D2}" type="pres">
      <dgm:prSet presAssocID="{986DFAF0-61DC-4FB7-84A5-D630C24A372F}" presName="compChildNode" presStyleCnt="0"/>
      <dgm:spPr/>
    </dgm:pt>
    <dgm:pt modelId="{74BE9361-F23B-411C-A1E3-3B4A2CFBC423}" type="pres">
      <dgm:prSet presAssocID="{986DFAF0-61DC-4FB7-84A5-D630C24A372F}" presName="theInnerList" presStyleCnt="0"/>
      <dgm:spPr/>
    </dgm:pt>
    <dgm:pt modelId="{A7BB3576-2BEA-4CA7-BB4D-A30D50A460E4}" type="pres">
      <dgm:prSet presAssocID="{AC7C5BFD-7104-41DE-8081-7E97C31A0F03}" presName="childNode" presStyleLbl="node1" presStyleIdx="0" presStyleCnt="23" custScaleX="121081" custScaleY="56221">
        <dgm:presLayoutVars>
          <dgm:bulletEnabled val="1"/>
        </dgm:presLayoutVars>
      </dgm:prSet>
      <dgm:spPr/>
    </dgm:pt>
    <dgm:pt modelId="{BA3D7943-A0BC-4852-919F-FC3E5E76014E}" type="pres">
      <dgm:prSet presAssocID="{AC7C5BFD-7104-41DE-8081-7E97C31A0F03}" presName="aSpace2" presStyleCnt="0"/>
      <dgm:spPr/>
    </dgm:pt>
    <dgm:pt modelId="{83988A95-B09E-426D-ABAF-5B97F19BD82F}" type="pres">
      <dgm:prSet presAssocID="{98121693-136D-49DD-B8BE-BE667350111C}" presName="childNode" presStyleLbl="node1" presStyleIdx="1" presStyleCnt="23" custScaleX="121081" custScaleY="74780">
        <dgm:presLayoutVars>
          <dgm:bulletEnabled val="1"/>
        </dgm:presLayoutVars>
      </dgm:prSet>
      <dgm:spPr/>
    </dgm:pt>
    <dgm:pt modelId="{91AC24E8-9CCF-437E-A9A3-2209C6F0B56C}" type="pres">
      <dgm:prSet presAssocID="{98121693-136D-49DD-B8BE-BE667350111C}" presName="aSpace2" presStyleCnt="0"/>
      <dgm:spPr/>
    </dgm:pt>
    <dgm:pt modelId="{0CB6B711-8D74-4CB1-B915-EA9009DF4DD1}" type="pres">
      <dgm:prSet presAssocID="{EEA765DE-5C76-47C0-9643-64A057103E3B}" presName="childNode" presStyleLbl="node1" presStyleIdx="2" presStyleCnt="23" custScaleX="121081" custScaleY="144975">
        <dgm:presLayoutVars>
          <dgm:bulletEnabled val="1"/>
        </dgm:presLayoutVars>
      </dgm:prSet>
      <dgm:spPr/>
    </dgm:pt>
    <dgm:pt modelId="{685FF92A-34D2-464F-ABBC-330B29327455}" type="pres">
      <dgm:prSet presAssocID="{EEA765DE-5C76-47C0-9643-64A057103E3B}" presName="aSpace2" presStyleCnt="0"/>
      <dgm:spPr/>
    </dgm:pt>
    <dgm:pt modelId="{48C31F50-3EA5-4F60-99DA-99274B876652}" type="pres">
      <dgm:prSet presAssocID="{9425E829-CF4F-495F-B50E-8C3443F11BB2}" presName="childNode" presStyleLbl="node1" presStyleIdx="3" presStyleCnt="23" custScaleX="121081" custScaleY="86490">
        <dgm:presLayoutVars>
          <dgm:bulletEnabled val="1"/>
        </dgm:presLayoutVars>
      </dgm:prSet>
      <dgm:spPr/>
    </dgm:pt>
    <dgm:pt modelId="{DAB58E16-7417-4D34-971F-E7B5082FD788}" type="pres">
      <dgm:prSet presAssocID="{9425E829-CF4F-495F-B50E-8C3443F11BB2}" presName="aSpace2" presStyleCnt="0"/>
      <dgm:spPr/>
    </dgm:pt>
    <dgm:pt modelId="{C9004A35-468D-4189-8F13-5BF5A5BB4230}" type="pres">
      <dgm:prSet presAssocID="{946BD353-09E5-486B-ACE7-E35B3AF4309D}" presName="childNode" presStyleLbl="node1" presStyleIdx="4" presStyleCnt="23" custScaleX="121081" custScaleY="74868">
        <dgm:presLayoutVars>
          <dgm:bulletEnabled val="1"/>
        </dgm:presLayoutVars>
      </dgm:prSet>
      <dgm:spPr/>
    </dgm:pt>
    <dgm:pt modelId="{8FBABF41-04B1-4EE4-9E69-E46F56AB211F}" type="pres">
      <dgm:prSet presAssocID="{946BD353-09E5-486B-ACE7-E35B3AF4309D}" presName="aSpace2" presStyleCnt="0"/>
      <dgm:spPr/>
    </dgm:pt>
    <dgm:pt modelId="{469B514F-EBF8-4B62-A81D-3E8AB832831F}" type="pres">
      <dgm:prSet presAssocID="{B4DA9FBC-0756-4298-A0E5-D38558B5F154}" presName="childNode" presStyleLbl="node1" presStyleIdx="5" presStyleCnt="23" custScaleX="121081" custScaleY="62500">
        <dgm:presLayoutVars>
          <dgm:bulletEnabled val="1"/>
        </dgm:presLayoutVars>
      </dgm:prSet>
      <dgm:spPr/>
    </dgm:pt>
    <dgm:pt modelId="{E479986A-8E72-471A-9574-BAE17C341FE0}" type="pres">
      <dgm:prSet presAssocID="{B4DA9FBC-0756-4298-A0E5-D38558B5F154}" presName="aSpace2" presStyleCnt="0"/>
      <dgm:spPr/>
    </dgm:pt>
    <dgm:pt modelId="{00CF227D-02B0-472D-B698-DACB6CAA54FC}" type="pres">
      <dgm:prSet presAssocID="{0526247F-32CF-461A-9A32-6CECE5216428}" presName="childNode" presStyleLbl="node1" presStyleIdx="6" presStyleCnt="23" custScaleX="121081" custScaleY="72753">
        <dgm:presLayoutVars>
          <dgm:bulletEnabled val="1"/>
        </dgm:presLayoutVars>
      </dgm:prSet>
      <dgm:spPr/>
    </dgm:pt>
    <dgm:pt modelId="{24487A36-9BF9-461D-BCF9-BED976AACA79}" type="pres">
      <dgm:prSet presAssocID="{986DFAF0-61DC-4FB7-84A5-D630C24A372F}" presName="aSpace" presStyleCnt="0"/>
      <dgm:spPr/>
    </dgm:pt>
    <dgm:pt modelId="{84D8490E-E536-4C5F-B3DF-3CFA32CA7D72}" type="pres">
      <dgm:prSet presAssocID="{09436E66-D193-463F-A2A1-EC8E4C308378}" presName="compNode" presStyleCnt="0"/>
      <dgm:spPr/>
    </dgm:pt>
    <dgm:pt modelId="{7089026E-B7B0-4C2A-A769-E3A2B60643AA}" type="pres">
      <dgm:prSet presAssocID="{09436E66-D193-463F-A2A1-EC8E4C308378}" presName="aNode" presStyleLbl="bgShp" presStyleIdx="1" presStyleCnt="4"/>
      <dgm:spPr/>
    </dgm:pt>
    <dgm:pt modelId="{F296EED9-AE3B-4CB2-8BF8-0758B8AF40C1}" type="pres">
      <dgm:prSet presAssocID="{09436E66-D193-463F-A2A1-EC8E4C308378}" presName="textNode" presStyleLbl="bgShp" presStyleIdx="1" presStyleCnt="4"/>
      <dgm:spPr/>
    </dgm:pt>
    <dgm:pt modelId="{29CE1F48-ECF6-4E61-A3DA-D9EC9ED9E1A5}" type="pres">
      <dgm:prSet presAssocID="{09436E66-D193-463F-A2A1-EC8E4C308378}" presName="compChildNode" presStyleCnt="0"/>
      <dgm:spPr/>
    </dgm:pt>
    <dgm:pt modelId="{174B86B0-65CC-45BD-A74E-B719F3A14E44}" type="pres">
      <dgm:prSet presAssocID="{09436E66-D193-463F-A2A1-EC8E4C308378}" presName="theInnerList" presStyleCnt="0"/>
      <dgm:spPr/>
    </dgm:pt>
    <dgm:pt modelId="{373D0CB8-2E2F-4DC3-B483-CF82FE7B0533}" type="pres">
      <dgm:prSet presAssocID="{3C4E4B56-9AE1-4E25-806B-351F81A70E45}" presName="childNode" presStyleLbl="node1" presStyleIdx="7" presStyleCnt="23" custScaleX="121081" custScaleY="169255">
        <dgm:presLayoutVars>
          <dgm:bulletEnabled val="1"/>
        </dgm:presLayoutVars>
      </dgm:prSet>
      <dgm:spPr/>
    </dgm:pt>
    <dgm:pt modelId="{625EEBFB-6C3A-48D4-93B3-4B059DB27804}" type="pres">
      <dgm:prSet presAssocID="{3C4E4B56-9AE1-4E25-806B-351F81A70E45}" presName="aSpace2" presStyleCnt="0"/>
      <dgm:spPr/>
    </dgm:pt>
    <dgm:pt modelId="{2B627DD0-724B-4A6B-A9FB-D29488AAAF90}" type="pres">
      <dgm:prSet presAssocID="{9576C882-C9C9-46D5-8595-C75BA1A94782}" presName="childNode" presStyleLbl="node1" presStyleIdx="8" presStyleCnt="23" custScaleX="121081" custScaleY="212658">
        <dgm:presLayoutVars>
          <dgm:bulletEnabled val="1"/>
        </dgm:presLayoutVars>
      </dgm:prSet>
      <dgm:spPr/>
    </dgm:pt>
    <dgm:pt modelId="{F7DB91AD-F6E6-431A-8F1E-B94B282BD351}" type="pres">
      <dgm:prSet presAssocID="{9576C882-C9C9-46D5-8595-C75BA1A94782}" presName="aSpace2" presStyleCnt="0"/>
      <dgm:spPr/>
    </dgm:pt>
    <dgm:pt modelId="{96C20736-B98E-4D81-81B9-939F8397F307}" type="pres">
      <dgm:prSet presAssocID="{9C9C1A86-7428-440B-A195-40718B7158D3}" presName="childNode" presStyleLbl="node1" presStyleIdx="9" presStyleCnt="23" custScaleX="121081" custScaleY="42647">
        <dgm:presLayoutVars>
          <dgm:bulletEnabled val="1"/>
        </dgm:presLayoutVars>
      </dgm:prSet>
      <dgm:spPr/>
    </dgm:pt>
    <dgm:pt modelId="{03C93FC9-527F-489F-B40A-46D461B552BD}" type="pres">
      <dgm:prSet presAssocID="{9C9C1A86-7428-440B-A195-40718B7158D3}" presName="aSpace2" presStyleCnt="0"/>
      <dgm:spPr/>
    </dgm:pt>
    <dgm:pt modelId="{CC72B6C5-40CD-480D-9D45-2F07AA097699}" type="pres">
      <dgm:prSet presAssocID="{B2AED577-5A19-4CFC-866C-0C6348C29494}" presName="childNode" presStyleLbl="node1" presStyleIdx="10" presStyleCnt="23" custScaleX="121081" custScaleY="42647">
        <dgm:presLayoutVars>
          <dgm:bulletEnabled val="1"/>
        </dgm:presLayoutVars>
      </dgm:prSet>
      <dgm:spPr/>
    </dgm:pt>
    <dgm:pt modelId="{5A252CCF-443E-40D3-AC18-C56B96783061}" type="pres">
      <dgm:prSet presAssocID="{B2AED577-5A19-4CFC-866C-0C6348C29494}" presName="aSpace2" presStyleCnt="0"/>
      <dgm:spPr/>
    </dgm:pt>
    <dgm:pt modelId="{D29E2064-EA22-4809-8590-C7BEDDD8C1BF}" type="pres">
      <dgm:prSet presAssocID="{AD95661C-5619-4424-97F2-FBA741977B08}" presName="childNode" presStyleLbl="node1" presStyleIdx="11" presStyleCnt="23" custScaleX="121081" custScaleY="62838">
        <dgm:presLayoutVars>
          <dgm:bulletEnabled val="1"/>
        </dgm:presLayoutVars>
      </dgm:prSet>
      <dgm:spPr/>
    </dgm:pt>
    <dgm:pt modelId="{03504A3B-C09B-4877-9EA5-E4CE24F92883}" type="pres">
      <dgm:prSet presAssocID="{09436E66-D193-463F-A2A1-EC8E4C308378}" presName="aSpace" presStyleCnt="0"/>
      <dgm:spPr/>
    </dgm:pt>
    <dgm:pt modelId="{EF0C58AC-D941-4516-A37D-F5EE2BF18891}" type="pres">
      <dgm:prSet presAssocID="{42D9FCB9-6980-4106-9AF3-5860BD1E09EF}" presName="compNode" presStyleCnt="0"/>
      <dgm:spPr/>
    </dgm:pt>
    <dgm:pt modelId="{6754AB6E-96FB-4DD4-84C4-A3F785B18830}" type="pres">
      <dgm:prSet presAssocID="{42D9FCB9-6980-4106-9AF3-5860BD1E09EF}" presName="aNode" presStyleLbl="bgShp" presStyleIdx="2" presStyleCnt="4"/>
      <dgm:spPr/>
    </dgm:pt>
    <dgm:pt modelId="{873DE83A-93BC-4E99-864D-D21EE4EBEAD5}" type="pres">
      <dgm:prSet presAssocID="{42D9FCB9-6980-4106-9AF3-5860BD1E09EF}" presName="textNode" presStyleLbl="bgShp" presStyleIdx="2" presStyleCnt="4"/>
      <dgm:spPr/>
    </dgm:pt>
    <dgm:pt modelId="{E9E8DDA9-E332-4D6B-B043-A46422AAA208}" type="pres">
      <dgm:prSet presAssocID="{42D9FCB9-6980-4106-9AF3-5860BD1E09EF}" presName="compChildNode" presStyleCnt="0"/>
      <dgm:spPr/>
    </dgm:pt>
    <dgm:pt modelId="{0C0119DD-96AB-4D29-B13B-949584D664DE}" type="pres">
      <dgm:prSet presAssocID="{42D9FCB9-6980-4106-9AF3-5860BD1E09EF}" presName="theInnerList" presStyleCnt="0"/>
      <dgm:spPr/>
    </dgm:pt>
    <dgm:pt modelId="{C5B8BE78-64C9-4081-A0DF-C505FD35E8EC}" type="pres">
      <dgm:prSet presAssocID="{7A6CB3E4-825D-42A3-99FB-81BD9EB30149}" presName="childNode" presStyleLbl="node1" presStyleIdx="12" presStyleCnt="23" custScaleX="121081" custScaleY="117720">
        <dgm:presLayoutVars>
          <dgm:bulletEnabled val="1"/>
        </dgm:presLayoutVars>
      </dgm:prSet>
      <dgm:spPr/>
    </dgm:pt>
    <dgm:pt modelId="{59B5E533-E4B6-476E-8479-D3C0CC782A2B}" type="pres">
      <dgm:prSet presAssocID="{7A6CB3E4-825D-42A3-99FB-81BD9EB30149}" presName="aSpace2" presStyleCnt="0"/>
      <dgm:spPr/>
    </dgm:pt>
    <dgm:pt modelId="{8E5295BD-F3D8-44F2-8E64-CCC485FDE625}" type="pres">
      <dgm:prSet presAssocID="{92F01AD5-C636-4C4F-BE10-F1C3F8179D0D}" presName="childNode" presStyleLbl="node1" presStyleIdx="13" presStyleCnt="23" custScaleX="121081" custScaleY="200959">
        <dgm:presLayoutVars>
          <dgm:bulletEnabled val="1"/>
        </dgm:presLayoutVars>
      </dgm:prSet>
      <dgm:spPr/>
    </dgm:pt>
    <dgm:pt modelId="{E8178777-8755-4B1A-99F3-D0D39B3815D2}" type="pres">
      <dgm:prSet presAssocID="{92F01AD5-C636-4C4F-BE10-F1C3F8179D0D}" presName="aSpace2" presStyleCnt="0"/>
      <dgm:spPr/>
    </dgm:pt>
    <dgm:pt modelId="{A17BA943-C4B8-4B40-BB9F-3F03CC44166A}" type="pres">
      <dgm:prSet presAssocID="{D1BE2C3B-262D-4C24-B7F8-B3529EE73417}" presName="childNode" presStyleLbl="node1" presStyleIdx="14" presStyleCnt="23" custScaleX="121081" custScaleY="32696">
        <dgm:presLayoutVars>
          <dgm:bulletEnabled val="1"/>
        </dgm:presLayoutVars>
      </dgm:prSet>
      <dgm:spPr/>
    </dgm:pt>
    <dgm:pt modelId="{3C83A1B6-A5B3-45A8-9114-D1B8E278DAC3}" type="pres">
      <dgm:prSet presAssocID="{D1BE2C3B-262D-4C24-B7F8-B3529EE73417}" presName="aSpace2" presStyleCnt="0"/>
      <dgm:spPr/>
    </dgm:pt>
    <dgm:pt modelId="{54DE0696-5160-461E-8528-999F5E7CA338}" type="pres">
      <dgm:prSet presAssocID="{5E3E95BA-D982-46CB-812D-63F30C80CD22}" presName="childNode" presStyleLbl="node1" presStyleIdx="15" presStyleCnt="23" custScaleX="121081" custScaleY="42888">
        <dgm:presLayoutVars>
          <dgm:bulletEnabled val="1"/>
        </dgm:presLayoutVars>
      </dgm:prSet>
      <dgm:spPr/>
    </dgm:pt>
    <dgm:pt modelId="{8035AE5F-DC16-4752-A3D3-BDD74F2D7256}" type="pres">
      <dgm:prSet presAssocID="{42D9FCB9-6980-4106-9AF3-5860BD1E09EF}" presName="aSpace" presStyleCnt="0"/>
      <dgm:spPr/>
    </dgm:pt>
    <dgm:pt modelId="{03DCEB75-EA2C-4666-8BA5-83C3ACB0DB2E}" type="pres">
      <dgm:prSet presAssocID="{EFC161F5-0733-4E19-8A9B-EB5AE6673EAC}" presName="compNode" presStyleCnt="0"/>
      <dgm:spPr/>
    </dgm:pt>
    <dgm:pt modelId="{D4C551F9-F92B-4E76-9E2D-18C8ABC9175B}" type="pres">
      <dgm:prSet presAssocID="{EFC161F5-0733-4E19-8A9B-EB5AE6673EAC}" presName="aNode" presStyleLbl="bgShp" presStyleIdx="3" presStyleCnt="4"/>
      <dgm:spPr/>
    </dgm:pt>
    <dgm:pt modelId="{A403FCE4-A70B-4867-8037-731218EA4ABE}" type="pres">
      <dgm:prSet presAssocID="{EFC161F5-0733-4E19-8A9B-EB5AE6673EAC}" presName="textNode" presStyleLbl="bgShp" presStyleIdx="3" presStyleCnt="4"/>
      <dgm:spPr/>
    </dgm:pt>
    <dgm:pt modelId="{13FDD4DB-B55C-4CF7-9743-F515F4E3C85C}" type="pres">
      <dgm:prSet presAssocID="{EFC161F5-0733-4E19-8A9B-EB5AE6673EAC}" presName="compChildNode" presStyleCnt="0"/>
      <dgm:spPr/>
    </dgm:pt>
    <dgm:pt modelId="{93EC217A-BBA3-4916-AC63-2868F0DCFA95}" type="pres">
      <dgm:prSet presAssocID="{EFC161F5-0733-4E19-8A9B-EB5AE6673EAC}" presName="theInnerList" presStyleCnt="0"/>
      <dgm:spPr/>
    </dgm:pt>
    <dgm:pt modelId="{9B6A753D-3104-457B-915B-9B30CEF35E0C}" type="pres">
      <dgm:prSet presAssocID="{D19CF8F3-19B2-46D9-8652-769B46EE06ED}" presName="childNode" presStyleLbl="node1" presStyleIdx="16" presStyleCnt="23" custScaleX="121081">
        <dgm:presLayoutVars>
          <dgm:bulletEnabled val="1"/>
        </dgm:presLayoutVars>
      </dgm:prSet>
      <dgm:spPr/>
    </dgm:pt>
    <dgm:pt modelId="{4A5EFC6D-8938-4581-8C3F-2FA6B536ED32}" type="pres">
      <dgm:prSet presAssocID="{D19CF8F3-19B2-46D9-8652-769B46EE06ED}" presName="aSpace2" presStyleCnt="0"/>
      <dgm:spPr/>
    </dgm:pt>
    <dgm:pt modelId="{0218DF0C-7384-4BB2-B208-27DB1B69F7B0}" type="pres">
      <dgm:prSet presAssocID="{14E69850-DF23-4CE4-976E-B8A45E3A42D2}" presName="childNode" presStyleLbl="node1" presStyleIdx="17" presStyleCnt="23" custScaleX="121081">
        <dgm:presLayoutVars>
          <dgm:bulletEnabled val="1"/>
        </dgm:presLayoutVars>
      </dgm:prSet>
      <dgm:spPr/>
    </dgm:pt>
    <dgm:pt modelId="{BA7ABC11-C067-45B2-8A96-A1F501B60165}" type="pres">
      <dgm:prSet presAssocID="{14E69850-DF23-4CE4-976E-B8A45E3A42D2}" presName="aSpace2" presStyleCnt="0"/>
      <dgm:spPr/>
    </dgm:pt>
    <dgm:pt modelId="{2CAC372C-951C-44F2-A7F6-2348EE0538DD}" type="pres">
      <dgm:prSet presAssocID="{C4CD94FD-8F41-47AA-9E78-1DDBE9E6CCBD}" presName="childNode" presStyleLbl="node1" presStyleIdx="18" presStyleCnt="23" custScaleX="121081">
        <dgm:presLayoutVars>
          <dgm:bulletEnabled val="1"/>
        </dgm:presLayoutVars>
      </dgm:prSet>
      <dgm:spPr/>
    </dgm:pt>
    <dgm:pt modelId="{45475838-C86A-4D6F-ABF4-B7F59353129B}" type="pres">
      <dgm:prSet presAssocID="{C4CD94FD-8F41-47AA-9E78-1DDBE9E6CCBD}" presName="aSpace2" presStyleCnt="0"/>
      <dgm:spPr/>
    </dgm:pt>
    <dgm:pt modelId="{08F5B199-E5DB-48EA-8BAD-B34B8B6D5DEE}" type="pres">
      <dgm:prSet presAssocID="{66D4D17A-67BE-4B68-805F-2724FDBA7B89}" presName="childNode" presStyleLbl="node1" presStyleIdx="19" presStyleCnt="23" custScaleX="121081">
        <dgm:presLayoutVars>
          <dgm:bulletEnabled val="1"/>
        </dgm:presLayoutVars>
      </dgm:prSet>
      <dgm:spPr/>
    </dgm:pt>
    <dgm:pt modelId="{BD99CD72-509C-4D0A-BFD6-3E66724B694D}" type="pres">
      <dgm:prSet presAssocID="{66D4D17A-67BE-4B68-805F-2724FDBA7B89}" presName="aSpace2" presStyleCnt="0"/>
      <dgm:spPr/>
    </dgm:pt>
    <dgm:pt modelId="{4C8DEA1C-6324-4941-A415-960BC423A441}" type="pres">
      <dgm:prSet presAssocID="{1EAD2603-5C53-4C4C-9688-A4D36E2719BC}" presName="childNode" presStyleLbl="node1" presStyleIdx="20" presStyleCnt="23" custScaleX="121081">
        <dgm:presLayoutVars>
          <dgm:bulletEnabled val="1"/>
        </dgm:presLayoutVars>
      </dgm:prSet>
      <dgm:spPr/>
    </dgm:pt>
    <dgm:pt modelId="{FFF3DC0E-C659-4E3C-96A0-74C8462CF6AE}" type="pres">
      <dgm:prSet presAssocID="{1EAD2603-5C53-4C4C-9688-A4D36E2719BC}" presName="aSpace2" presStyleCnt="0"/>
      <dgm:spPr/>
    </dgm:pt>
    <dgm:pt modelId="{B473E853-4F89-4ED3-9B13-CC2163602B1D}" type="pres">
      <dgm:prSet presAssocID="{100CA5D4-F790-44B8-AE69-B77B4C1B5D69}" presName="childNode" presStyleLbl="node1" presStyleIdx="21" presStyleCnt="23" custScaleX="121081">
        <dgm:presLayoutVars>
          <dgm:bulletEnabled val="1"/>
        </dgm:presLayoutVars>
      </dgm:prSet>
      <dgm:spPr/>
    </dgm:pt>
    <dgm:pt modelId="{53B11583-DD72-4BC5-B43B-096E796C8D33}" type="pres">
      <dgm:prSet presAssocID="{100CA5D4-F790-44B8-AE69-B77B4C1B5D69}" presName="aSpace2" presStyleCnt="0"/>
      <dgm:spPr/>
    </dgm:pt>
    <dgm:pt modelId="{B6EE1AED-1492-4CFA-B741-8DF456E495F7}" type="pres">
      <dgm:prSet presAssocID="{13879B02-9D05-4903-B888-9C18A6AA81F0}" presName="childNode" presStyleLbl="node1" presStyleIdx="22" presStyleCnt="23" custScaleX="121081" custScaleY="57119">
        <dgm:presLayoutVars>
          <dgm:bulletEnabled val="1"/>
        </dgm:presLayoutVars>
      </dgm:prSet>
      <dgm:spPr/>
    </dgm:pt>
  </dgm:ptLst>
  <dgm:cxnLst>
    <dgm:cxn modelId="{DE688202-F4AF-4700-B382-6C81D3B7AFF6}" srcId="{9A500B29-0065-4941-830E-9B92D7A757C4}" destId="{09436E66-D193-463F-A2A1-EC8E4C308378}" srcOrd="1" destOrd="0" parTransId="{FE6077CD-D031-47CC-B042-22D51FA6BDA3}" sibTransId="{7DC63C4C-3242-4452-8698-A5B56FF07E42}"/>
    <dgm:cxn modelId="{717C1C05-3A8A-4FD1-B6CC-5DDCF0515AD6}" type="presOf" srcId="{EEA765DE-5C76-47C0-9643-64A057103E3B}" destId="{0CB6B711-8D74-4CB1-B915-EA9009DF4DD1}" srcOrd="0" destOrd="0" presId="urn:microsoft.com/office/officeart/2005/8/layout/lProcess2"/>
    <dgm:cxn modelId="{A9FE0D07-3D3A-4861-9E49-92321E765ADC}" srcId="{986DFAF0-61DC-4FB7-84A5-D630C24A372F}" destId="{9425E829-CF4F-495F-B50E-8C3443F11BB2}" srcOrd="3" destOrd="0" parTransId="{744DF1D0-2787-4AEB-8FB1-89712CD96B7A}" sibTransId="{77091823-10AC-46AD-A546-DB7EBDA73FED}"/>
    <dgm:cxn modelId="{813A880A-816B-495D-B7AB-4CCBA88F6539}" srcId="{09436E66-D193-463F-A2A1-EC8E4C308378}" destId="{3C4E4B56-9AE1-4E25-806B-351F81A70E45}" srcOrd="0" destOrd="0" parTransId="{01236B32-FFA6-42E9-A99A-B2CB683649F8}" sibTransId="{2DA7AAAF-F077-4C75-BC44-BAB69EE8E251}"/>
    <dgm:cxn modelId="{40561B0C-BD3D-4E82-9ABB-3587A1052E47}" srcId="{EFC161F5-0733-4E19-8A9B-EB5AE6673EAC}" destId="{1EAD2603-5C53-4C4C-9688-A4D36E2719BC}" srcOrd="4" destOrd="0" parTransId="{2CF969F4-39B6-401E-8F76-28E7BA407655}" sibTransId="{E3C4DD25-EF79-4977-9890-AB6BD8B03732}"/>
    <dgm:cxn modelId="{16B3250E-9C22-4D75-A663-85185E238242}" type="presOf" srcId="{92F01AD5-C636-4C4F-BE10-F1C3F8179D0D}" destId="{8E5295BD-F3D8-44F2-8E64-CCC485FDE625}" srcOrd="0" destOrd="0" presId="urn:microsoft.com/office/officeart/2005/8/layout/lProcess2"/>
    <dgm:cxn modelId="{51B4DB18-DD15-435E-A6E1-6E2FCA97F31C}" srcId="{09436E66-D193-463F-A2A1-EC8E4C308378}" destId="{AD95661C-5619-4424-97F2-FBA741977B08}" srcOrd="4" destOrd="0" parTransId="{61A2293D-2315-40D6-932A-30C05BCFAB4B}" sibTransId="{2DCDB6CA-CC11-4055-87D1-9FD1FBA29CE2}"/>
    <dgm:cxn modelId="{45B9C31A-337B-488E-81B5-8703BB32F0B9}" type="presOf" srcId="{9425E829-CF4F-495F-B50E-8C3443F11BB2}" destId="{48C31F50-3EA5-4F60-99DA-99274B876652}" srcOrd="0" destOrd="0" presId="urn:microsoft.com/office/officeart/2005/8/layout/lProcess2"/>
    <dgm:cxn modelId="{082B9821-C0F1-4559-B90B-803A4E27FD73}" type="presOf" srcId="{09436E66-D193-463F-A2A1-EC8E4C308378}" destId="{F296EED9-AE3B-4CB2-8BF8-0758B8AF40C1}" srcOrd="1" destOrd="0" presId="urn:microsoft.com/office/officeart/2005/8/layout/lProcess2"/>
    <dgm:cxn modelId="{93682B24-C5C7-4CCB-819B-8D57F49D5051}" srcId="{EFC161F5-0733-4E19-8A9B-EB5AE6673EAC}" destId="{D19CF8F3-19B2-46D9-8652-769B46EE06ED}" srcOrd="0" destOrd="0" parTransId="{AE9F1149-B460-41B8-80D6-F4AD5BF92747}" sibTransId="{78F80019-0159-4D0E-BBDE-4C3D84F4BABC}"/>
    <dgm:cxn modelId="{2ED9B724-40B4-43AC-A647-DFC38B7AF30D}" type="presOf" srcId="{09436E66-D193-463F-A2A1-EC8E4C308378}" destId="{7089026E-B7B0-4C2A-A769-E3A2B60643AA}" srcOrd="0" destOrd="0" presId="urn:microsoft.com/office/officeart/2005/8/layout/lProcess2"/>
    <dgm:cxn modelId="{ECA42B26-F52A-4F89-8566-BDC28AAA0F3C}" type="presOf" srcId="{C4CD94FD-8F41-47AA-9E78-1DDBE9E6CCBD}" destId="{2CAC372C-951C-44F2-A7F6-2348EE0538DD}" srcOrd="0" destOrd="0" presId="urn:microsoft.com/office/officeart/2005/8/layout/lProcess2"/>
    <dgm:cxn modelId="{61591A2B-BB4C-4889-B47F-BD487A82E2B6}" type="presOf" srcId="{7A6CB3E4-825D-42A3-99FB-81BD9EB30149}" destId="{C5B8BE78-64C9-4081-A0DF-C505FD35E8EC}" srcOrd="0" destOrd="0" presId="urn:microsoft.com/office/officeart/2005/8/layout/lProcess2"/>
    <dgm:cxn modelId="{38BA262C-362B-47A3-B08A-7975F1E9A294}" srcId="{986DFAF0-61DC-4FB7-84A5-D630C24A372F}" destId="{0526247F-32CF-461A-9A32-6CECE5216428}" srcOrd="6" destOrd="0" parTransId="{DDDB87D5-2E8F-40D2-8A89-9C1A3964AF93}" sibTransId="{2FC253A7-1111-4289-B8A0-07BDE06C2405}"/>
    <dgm:cxn modelId="{BC04CE31-B24C-424B-BC37-355A87B4D8E0}" srcId="{986DFAF0-61DC-4FB7-84A5-D630C24A372F}" destId="{B4DA9FBC-0756-4298-A0E5-D38558B5F154}" srcOrd="5" destOrd="0" parTransId="{57E9AC6D-4817-4663-A86A-9E865572A9A3}" sibTransId="{EF4AA983-6ED4-4608-A780-672C1AC5D986}"/>
    <dgm:cxn modelId="{7B7FDE3A-FFFE-44B0-BF2D-9F2FCC87B344}" type="presOf" srcId="{946BD353-09E5-486B-ACE7-E35B3AF4309D}" destId="{C9004A35-468D-4189-8F13-5BF5A5BB4230}" srcOrd="0" destOrd="0" presId="urn:microsoft.com/office/officeart/2005/8/layout/lProcess2"/>
    <dgm:cxn modelId="{49D8193C-C705-4788-9504-531588D8FEEA}" type="presOf" srcId="{13879B02-9D05-4903-B888-9C18A6AA81F0}" destId="{B6EE1AED-1492-4CFA-B741-8DF456E495F7}" srcOrd="0" destOrd="0" presId="urn:microsoft.com/office/officeart/2005/8/layout/lProcess2"/>
    <dgm:cxn modelId="{A444EC3C-310C-416F-9EA0-A31E9CE19E57}" srcId="{EFC161F5-0733-4E19-8A9B-EB5AE6673EAC}" destId="{66D4D17A-67BE-4B68-805F-2724FDBA7B89}" srcOrd="3" destOrd="0" parTransId="{790E8B23-4618-40FF-9642-9262039A8D2C}" sibTransId="{49C8AA33-6D24-4954-A52A-7C7804D4DB91}"/>
    <dgm:cxn modelId="{82E1995F-013D-4C3D-9EE2-BF3E4394F60A}" type="presOf" srcId="{AD95661C-5619-4424-97F2-FBA741977B08}" destId="{D29E2064-EA22-4809-8590-C7BEDDD8C1BF}" srcOrd="0" destOrd="0" presId="urn:microsoft.com/office/officeart/2005/8/layout/lProcess2"/>
    <dgm:cxn modelId="{C9FF6A41-139E-45EB-A731-7F434F7CEA24}" type="presOf" srcId="{14E69850-DF23-4CE4-976E-B8A45E3A42D2}" destId="{0218DF0C-7384-4BB2-B208-27DB1B69F7B0}" srcOrd="0" destOrd="0" presId="urn:microsoft.com/office/officeart/2005/8/layout/lProcess2"/>
    <dgm:cxn modelId="{E66AFF62-1606-40F6-A81E-FBE63B1707BB}" srcId="{9A500B29-0065-4941-830E-9B92D7A757C4}" destId="{986DFAF0-61DC-4FB7-84A5-D630C24A372F}" srcOrd="0" destOrd="0" parTransId="{D51CCD5B-44C2-4724-B9FB-3D322978C320}" sibTransId="{503F1FE8-B170-4A1D-A7C6-874CD57E53F9}"/>
    <dgm:cxn modelId="{FFEA7C44-C144-4F11-A613-A329E07F0D19}" type="presOf" srcId="{1EAD2603-5C53-4C4C-9688-A4D36E2719BC}" destId="{4C8DEA1C-6324-4941-A415-960BC423A441}" srcOrd="0" destOrd="0" presId="urn:microsoft.com/office/officeart/2005/8/layout/lProcess2"/>
    <dgm:cxn modelId="{2D893648-1766-45FC-A097-CE52A0FFA9F2}" srcId="{42D9FCB9-6980-4106-9AF3-5860BD1E09EF}" destId="{D1BE2C3B-262D-4C24-B7F8-B3529EE73417}" srcOrd="2" destOrd="0" parTransId="{2B21458C-E1EF-4A1E-9729-2CEF4D28541E}" sibTransId="{DD0B7D26-825E-4768-AF32-A9D97954755A}"/>
    <dgm:cxn modelId="{720F0F6A-4AE4-4788-9908-1727B1BA9590}" type="presOf" srcId="{AC7C5BFD-7104-41DE-8081-7E97C31A0F03}" destId="{A7BB3576-2BEA-4CA7-BB4D-A30D50A460E4}" srcOrd="0" destOrd="0" presId="urn:microsoft.com/office/officeart/2005/8/layout/lProcess2"/>
    <dgm:cxn modelId="{2386794A-573F-4CD7-950F-EA78EAED9334}" type="presOf" srcId="{100CA5D4-F790-44B8-AE69-B77B4C1B5D69}" destId="{B473E853-4F89-4ED3-9B13-CC2163602B1D}" srcOrd="0" destOrd="0" presId="urn:microsoft.com/office/officeart/2005/8/layout/lProcess2"/>
    <dgm:cxn modelId="{01AC854A-1EF8-497B-95DD-DCC8176696D0}" srcId="{EFC161F5-0733-4E19-8A9B-EB5AE6673EAC}" destId="{C4CD94FD-8F41-47AA-9E78-1DDBE9E6CCBD}" srcOrd="2" destOrd="0" parTransId="{101AE583-CFFC-4B61-B97A-D4718A4B6317}" sibTransId="{A83F3567-5445-4316-AEF5-ABAC4129BC15}"/>
    <dgm:cxn modelId="{F08AF14C-72E7-4F77-863E-271FD293E901}" type="presOf" srcId="{5E3E95BA-D982-46CB-812D-63F30C80CD22}" destId="{54DE0696-5160-461E-8528-999F5E7CA338}" srcOrd="0" destOrd="0" presId="urn:microsoft.com/office/officeart/2005/8/layout/lProcess2"/>
    <dgm:cxn modelId="{AB326D6D-A71E-45B3-9533-ECD4DC715E56}" srcId="{9A500B29-0065-4941-830E-9B92D7A757C4}" destId="{EFC161F5-0733-4E19-8A9B-EB5AE6673EAC}" srcOrd="3" destOrd="0" parTransId="{13588AF5-A55B-4606-99BB-E421A78C4C6D}" sibTransId="{9A3AFEB7-3143-434A-8A6E-34CA8D646088}"/>
    <dgm:cxn modelId="{DABFB64E-F8E2-4DF7-8C37-DE13699292D8}" type="presOf" srcId="{EFC161F5-0733-4E19-8A9B-EB5AE6673EAC}" destId="{D4C551F9-F92B-4E76-9E2D-18C8ABC9175B}" srcOrd="0" destOrd="0" presId="urn:microsoft.com/office/officeart/2005/8/layout/lProcess2"/>
    <dgm:cxn modelId="{F425086F-50D0-4742-A48C-32ADEE4B1D0E}" type="presOf" srcId="{0526247F-32CF-461A-9A32-6CECE5216428}" destId="{00CF227D-02B0-472D-B698-DACB6CAA54FC}" srcOrd="0" destOrd="0" presId="urn:microsoft.com/office/officeart/2005/8/layout/lProcess2"/>
    <dgm:cxn modelId="{0D9EC471-EA26-490C-B755-E8709E9B037A}" type="presOf" srcId="{3C4E4B56-9AE1-4E25-806B-351F81A70E45}" destId="{373D0CB8-2E2F-4DC3-B483-CF82FE7B0533}" srcOrd="0" destOrd="0" presId="urn:microsoft.com/office/officeart/2005/8/layout/lProcess2"/>
    <dgm:cxn modelId="{C22B8972-BACF-4547-A0BB-2B57EB4C92AF}" srcId="{42D9FCB9-6980-4106-9AF3-5860BD1E09EF}" destId="{7A6CB3E4-825D-42A3-99FB-81BD9EB30149}" srcOrd="0" destOrd="0" parTransId="{FA308D9D-54F7-4FBA-833F-E38352AFFEB9}" sibTransId="{8D5A6C1B-49EE-40AC-B4E9-0C2E4513B41C}"/>
    <dgm:cxn modelId="{76FCD252-46BB-4C0F-926D-CBBD7F777C16}" srcId="{986DFAF0-61DC-4FB7-84A5-D630C24A372F}" destId="{946BD353-09E5-486B-ACE7-E35B3AF4309D}" srcOrd="4" destOrd="0" parTransId="{C6D2E63C-CC80-443A-A9E5-680699FCA642}" sibTransId="{20F014D0-F71A-4B2D-A598-674886508DDD}"/>
    <dgm:cxn modelId="{BBF2FA72-DDC6-4192-9F1E-FD3B8F0E5CFC}" type="presOf" srcId="{9A500B29-0065-4941-830E-9B92D7A757C4}" destId="{093A30F3-ECFD-4E2C-85CD-2F7F0D454737}" srcOrd="0" destOrd="0" presId="urn:microsoft.com/office/officeart/2005/8/layout/lProcess2"/>
    <dgm:cxn modelId="{D315FC74-3A28-4FEE-B53C-BAB53DAA74BB}" type="presOf" srcId="{66D4D17A-67BE-4B68-805F-2724FDBA7B89}" destId="{08F5B199-E5DB-48EA-8BAD-B34B8B6D5DEE}" srcOrd="0" destOrd="0" presId="urn:microsoft.com/office/officeart/2005/8/layout/lProcess2"/>
    <dgm:cxn modelId="{7BDA8075-926B-40CF-A49C-39152D867554}" type="presOf" srcId="{98121693-136D-49DD-B8BE-BE667350111C}" destId="{83988A95-B09E-426D-ABAF-5B97F19BD82F}" srcOrd="0" destOrd="0" presId="urn:microsoft.com/office/officeart/2005/8/layout/lProcess2"/>
    <dgm:cxn modelId="{584DDD79-19AB-4D2F-92DB-6084EB961CB5}" srcId="{986DFAF0-61DC-4FB7-84A5-D630C24A372F}" destId="{AC7C5BFD-7104-41DE-8081-7E97C31A0F03}" srcOrd="0" destOrd="0" parTransId="{DEE22592-3AFB-4F7A-94D2-334C52211CCF}" sibTransId="{65A361C8-B47C-41DC-9706-AB6ED09DB8A6}"/>
    <dgm:cxn modelId="{184BF97A-17E7-48DB-BC60-8D5C406013DF}" srcId="{09436E66-D193-463F-A2A1-EC8E4C308378}" destId="{9C9C1A86-7428-440B-A195-40718B7158D3}" srcOrd="2" destOrd="0" parTransId="{D370BB13-83CE-477A-8557-B821B25B5BD0}" sibTransId="{1ECC45A7-F2B6-490F-8162-C4F6B65A89FB}"/>
    <dgm:cxn modelId="{86B8FE5A-4CAF-4437-BEAC-70B0318E454D}" type="presOf" srcId="{9576C882-C9C9-46D5-8595-C75BA1A94782}" destId="{2B627DD0-724B-4A6B-A9FB-D29488AAAF90}" srcOrd="0" destOrd="0" presId="urn:microsoft.com/office/officeart/2005/8/layout/lProcess2"/>
    <dgm:cxn modelId="{FDBCF97B-C6FB-427E-BAD6-4C2217D2EA85}" type="presOf" srcId="{986DFAF0-61DC-4FB7-84A5-D630C24A372F}" destId="{CC5165A5-106C-46F2-A21D-96B3E0BAB96A}" srcOrd="1" destOrd="0" presId="urn:microsoft.com/office/officeart/2005/8/layout/lProcess2"/>
    <dgm:cxn modelId="{C85E308B-D7C3-43D5-A857-5E885410EDA9}" srcId="{EFC161F5-0733-4E19-8A9B-EB5AE6673EAC}" destId="{100CA5D4-F790-44B8-AE69-B77B4C1B5D69}" srcOrd="5" destOrd="0" parTransId="{A8F0E453-C08D-49C7-AE60-A6E1439CC348}" sibTransId="{6D047624-9479-4BE8-801B-B4137FD90877}"/>
    <dgm:cxn modelId="{4BF9528D-177C-455A-BCE5-C19FB81A53BF}" srcId="{9A500B29-0065-4941-830E-9B92D7A757C4}" destId="{42D9FCB9-6980-4106-9AF3-5860BD1E09EF}" srcOrd="2" destOrd="0" parTransId="{CA3A8ED9-0920-468E-BBB3-50A86D6E7DC7}" sibTransId="{F1CA60B1-9D27-4131-BFAA-E18F55D1A31D}"/>
    <dgm:cxn modelId="{8211008F-9A4F-4CEF-A519-D8819BD993B6}" type="presOf" srcId="{986DFAF0-61DC-4FB7-84A5-D630C24A372F}" destId="{19CC2D83-DF06-42A4-A989-FEC3E1CAF273}" srcOrd="0" destOrd="0" presId="urn:microsoft.com/office/officeart/2005/8/layout/lProcess2"/>
    <dgm:cxn modelId="{DFDCCC97-5E7D-4169-8E7B-51CD00B8F960}" type="presOf" srcId="{D1BE2C3B-262D-4C24-B7F8-B3529EE73417}" destId="{A17BA943-C4B8-4B40-BB9F-3F03CC44166A}" srcOrd="0" destOrd="0" presId="urn:microsoft.com/office/officeart/2005/8/layout/lProcess2"/>
    <dgm:cxn modelId="{69D63F9A-1423-4343-8461-6D9E3F10235B}" type="presOf" srcId="{EFC161F5-0733-4E19-8A9B-EB5AE6673EAC}" destId="{A403FCE4-A70B-4867-8037-731218EA4ABE}" srcOrd="1" destOrd="0" presId="urn:microsoft.com/office/officeart/2005/8/layout/lProcess2"/>
    <dgm:cxn modelId="{F446549E-BAF1-4AC2-B739-F92D8050EFBD}" type="presOf" srcId="{42D9FCB9-6980-4106-9AF3-5860BD1E09EF}" destId="{6754AB6E-96FB-4DD4-84C4-A3F785B18830}" srcOrd="0" destOrd="0" presId="urn:microsoft.com/office/officeart/2005/8/layout/lProcess2"/>
    <dgm:cxn modelId="{30B756A7-2A0F-4C6B-80A3-3FCCEF222715}" type="presOf" srcId="{D19CF8F3-19B2-46D9-8652-769B46EE06ED}" destId="{9B6A753D-3104-457B-915B-9B30CEF35E0C}" srcOrd="0" destOrd="0" presId="urn:microsoft.com/office/officeart/2005/8/layout/lProcess2"/>
    <dgm:cxn modelId="{D27FD7A8-1B7E-4D80-BE00-B66472B94A3E}" srcId="{42D9FCB9-6980-4106-9AF3-5860BD1E09EF}" destId="{92F01AD5-C636-4C4F-BE10-F1C3F8179D0D}" srcOrd="1" destOrd="0" parTransId="{17D085C4-D6D0-4380-9AD8-368F7BEF12A7}" sibTransId="{E86C4384-8E16-45AB-BC22-381D3BFA4EBD}"/>
    <dgm:cxn modelId="{AC9BD7B2-2533-4B4E-AF9D-81ACC8E37A28}" srcId="{EFC161F5-0733-4E19-8A9B-EB5AE6673EAC}" destId="{14E69850-DF23-4CE4-976E-B8A45E3A42D2}" srcOrd="1" destOrd="0" parTransId="{C212375F-AE64-4F94-BB91-C943E378EF65}" sibTransId="{5BE7CD03-5CC5-4084-AB41-1AF46C4DBD3E}"/>
    <dgm:cxn modelId="{E8845AB3-81EA-45AB-88C1-3266F083C745}" srcId="{EFC161F5-0733-4E19-8A9B-EB5AE6673EAC}" destId="{13879B02-9D05-4903-B888-9C18A6AA81F0}" srcOrd="6" destOrd="0" parTransId="{6E9E44BB-B2C5-42A1-BB64-5DDDF8D1D988}" sibTransId="{EDA0D28A-0F5F-4542-BA6B-3DD0FEF920A4}"/>
    <dgm:cxn modelId="{4E7888BD-9E0D-465B-9EED-2C8E4F1DBCCB}" type="presOf" srcId="{9C9C1A86-7428-440B-A195-40718B7158D3}" destId="{96C20736-B98E-4D81-81B9-939F8397F307}" srcOrd="0" destOrd="0" presId="urn:microsoft.com/office/officeart/2005/8/layout/lProcess2"/>
    <dgm:cxn modelId="{2463C9C1-3371-49D4-A3D2-83D99E14E577}" type="presOf" srcId="{B2AED577-5A19-4CFC-866C-0C6348C29494}" destId="{CC72B6C5-40CD-480D-9D45-2F07AA097699}" srcOrd="0" destOrd="0" presId="urn:microsoft.com/office/officeart/2005/8/layout/lProcess2"/>
    <dgm:cxn modelId="{52445EDB-8804-49D5-89BF-FDFE78681FD8}" srcId="{986DFAF0-61DC-4FB7-84A5-D630C24A372F}" destId="{EEA765DE-5C76-47C0-9643-64A057103E3B}" srcOrd="2" destOrd="0" parTransId="{9A782661-1C72-473E-B830-282B014D48AB}" sibTransId="{2781988F-5702-43E5-979D-9EB6A75DAF42}"/>
    <dgm:cxn modelId="{AD8278DD-BDE1-4792-8E40-BA36A66B82B7}" srcId="{09436E66-D193-463F-A2A1-EC8E4C308378}" destId="{9576C882-C9C9-46D5-8595-C75BA1A94782}" srcOrd="1" destOrd="0" parTransId="{AF030098-D53D-4566-A121-76CB9917CED1}" sibTransId="{29669F75-80E3-49E1-BF8B-5A5AB4708890}"/>
    <dgm:cxn modelId="{DA43E1DE-BF83-460D-B16D-0D1A9BD0D381}" srcId="{986DFAF0-61DC-4FB7-84A5-D630C24A372F}" destId="{98121693-136D-49DD-B8BE-BE667350111C}" srcOrd="1" destOrd="0" parTransId="{ABC70D07-A245-460D-ABC2-D41E2ECD6434}" sibTransId="{473785A4-6621-403C-8312-DB792F0CC4FC}"/>
    <dgm:cxn modelId="{205AFFE3-D1E0-47E9-ABCB-1E102B763632}" srcId="{09436E66-D193-463F-A2A1-EC8E4C308378}" destId="{B2AED577-5A19-4CFC-866C-0C6348C29494}" srcOrd="3" destOrd="0" parTransId="{7EA1CA76-6349-45A5-AE70-FFF1889EF33E}" sibTransId="{B288FF7B-97C9-4634-97B7-45B9DBCB24CC}"/>
    <dgm:cxn modelId="{869946EE-06C8-4C92-B350-86C0B96C5768}" type="presOf" srcId="{42D9FCB9-6980-4106-9AF3-5860BD1E09EF}" destId="{873DE83A-93BC-4E99-864D-D21EE4EBEAD5}" srcOrd="1" destOrd="0" presId="urn:microsoft.com/office/officeart/2005/8/layout/lProcess2"/>
    <dgm:cxn modelId="{BE49B3EF-819D-40D5-8805-A27D99957647}" type="presOf" srcId="{B4DA9FBC-0756-4298-A0E5-D38558B5F154}" destId="{469B514F-EBF8-4B62-A81D-3E8AB832831F}" srcOrd="0" destOrd="0" presId="urn:microsoft.com/office/officeart/2005/8/layout/lProcess2"/>
    <dgm:cxn modelId="{B84117F6-9F67-4185-957E-3B314389CAF5}" srcId="{42D9FCB9-6980-4106-9AF3-5860BD1E09EF}" destId="{5E3E95BA-D982-46CB-812D-63F30C80CD22}" srcOrd="3" destOrd="0" parTransId="{6F9D8581-2999-491F-902E-279E10EB992C}" sibTransId="{72A63BC4-F9B3-4211-AC6C-1CBE2BA8CEB8}"/>
    <dgm:cxn modelId="{5D39BE59-D867-4641-9932-4A605033AF21}" type="presParOf" srcId="{093A30F3-ECFD-4E2C-85CD-2F7F0D454737}" destId="{7597443E-70BA-4E4F-8E06-A8E9797AF163}" srcOrd="0" destOrd="0" presId="urn:microsoft.com/office/officeart/2005/8/layout/lProcess2"/>
    <dgm:cxn modelId="{64A418E2-9501-4805-8F87-5446E9748FD1}" type="presParOf" srcId="{7597443E-70BA-4E4F-8E06-A8E9797AF163}" destId="{19CC2D83-DF06-42A4-A989-FEC3E1CAF273}" srcOrd="0" destOrd="0" presId="urn:microsoft.com/office/officeart/2005/8/layout/lProcess2"/>
    <dgm:cxn modelId="{EC603103-3FEB-43A9-AA6B-FDF8AED8C9DD}" type="presParOf" srcId="{7597443E-70BA-4E4F-8E06-A8E9797AF163}" destId="{CC5165A5-106C-46F2-A21D-96B3E0BAB96A}" srcOrd="1" destOrd="0" presId="urn:microsoft.com/office/officeart/2005/8/layout/lProcess2"/>
    <dgm:cxn modelId="{346F8AED-904E-447F-B656-189E862F3427}" type="presParOf" srcId="{7597443E-70BA-4E4F-8E06-A8E9797AF163}" destId="{E72800AD-810D-4830-92E7-2C173E2262D2}" srcOrd="2" destOrd="0" presId="urn:microsoft.com/office/officeart/2005/8/layout/lProcess2"/>
    <dgm:cxn modelId="{49CF7C9E-A5C3-41F3-85BF-59A5B3B2814E}" type="presParOf" srcId="{E72800AD-810D-4830-92E7-2C173E2262D2}" destId="{74BE9361-F23B-411C-A1E3-3B4A2CFBC423}" srcOrd="0" destOrd="0" presId="urn:microsoft.com/office/officeart/2005/8/layout/lProcess2"/>
    <dgm:cxn modelId="{AED40D87-55E8-4A2D-8FE9-A696E706489F}" type="presParOf" srcId="{74BE9361-F23B-411C-A1E3-3B4A2CFBC423}" destId="{A7BB3576-2BEA-4CA7-BB4D-A30D50A460E4}" srcOrd="0" destOrd="0" presId="urn:microsoft.com/office/officeart/2005/8/layout/lProcess2"/>
    <dgm:cxn modelId="{46B0BCB0-3ED7-4194-A2CA-C84BA63828E0}" type="presParOf" srcId="{74BE9361-F23B-411C-A1E3-3B4A2CFBC423}" destId="{BA3D7943-A0BC-4852-919F-FC3E5E76014E}" srcOrd="1" destOrd="0" presId="urn:microsoft.com/office/officeart/2005/8/layout/lProcess2"/>
    <dgm:cxn modelId="{5D1010B0-E49E-4898-AC0D-A7F18BD5BE9B}" type="presParOf" srcId="{74BE9361-F23B-411C-A1E3-3B4A2CFBC423}" destId="{83988A95-B09E-426D-ABAF-5B97F19BD82F}" srcOrd="2" destOrd="0" presId="urn:microsoft.com/office/officeart/2005/8/layout/lProcess2"/>
    <dgm:cxn modelId="{8B042844-B725-42FA-A0F2-EC98E83A6F6D}" type="presParOf" srcId="{74BE9361-F23B-411C-A1E3-3B4A2CFBC423}" destId="{91AC24E8-9CCF-437E-A9A3-2209C6F0B56C}" srcOrd="3" destOrd="0" presId="urn:microsoft.com/office/officeart/2005/8/layout/lProcess2"/>
    <dgm:cxn modelId="{2995CC72-0E0D-45CD-A8B4-F18A820C114E}" type="presParOf" srcId="{74BE9361-F23B-411C-A1E3-3B4A2CFBC423}" destId="{0CB6B711-8D74-4CB1-B915-EA9009DF4DD1}" srcOrd="4" destOrd="0" presId="urn:microsoft.com/office/officeart/2005/8/layout/lProcess2"/>
    <dgm:cxn modelId="{1BD370C8-321A-4CA0-9525-B5EB59CAADA3}" type="presParOf" srcId="{74BE9361-F23B-411C-A1E3-3B4A2CFBC423}" destId="{685FF92A-34D2-464F-ABBC-330B29327455}" srcOrd="5" destOrd="0" presId="urn:microsoft.com/office/officeart/2005/8/layout/lProcess2"/>
    <dgm:cxn modelId="{0093CB67-C52A-40F0-95B3-72EFF00A773B}" type="presParOf" srcId="{74BE9361-F23B-411C-A1E3-3B4A2CFBC423}" destId="{48C31F50-3EA5-4F60-99DA-99274B876652}" srcOrd="6" destOrd="0" presId="urn:microsoft.com/office/officeart/2005/8/layout/lProcess2"/>
    <dgm:cxn modelId="{918309C6-F712-4720-BB59-1F677D01D96E}" type="presParOf" srcId="{74BE9361-F23B-411C-A1E3-3B4A2CFBC423}" destId="{DAB58E16-7417-4D34-971F-E7B5082FD788}" srcOrd="7" destOrd="0" presId="urn:microsoft.com/office/officeart/2005/8/layout/lProcess2"/>
    <dgm:cxn modelId="{1D10FBA8-DEC7-4031-83E6-01E9EB80F599}" type="presParOf" srcId="{74BE9361-F23B-411C-A1E3-3B4A2CFBC423}" destId="{C9004A35-468D-4189-8F13-5BF5A5BB4230}" srcOrd="8" destOrd="0" presId="urn:microsoft.com/office/officeart/2005/8/layout/lProcess2"/>
    <dgm:cxn modelId="{51E53C81-FCCB-471E-8B2B-9FAFD7F5DCA2}" type="presParOf" srcId="{74BE9361-F23B-411C-A1E3-3B4A2CFBC423}" destId="{8FBABF41-04B1-4EE4-9E69-E46F56AB211F}" srcOrd="9" destOrd="0" presId="urn:microsoft.com/office/officeart/2005/8/layout/lProcess2"/>
    <dgm:cxn modelId="{4FC799FB-6863-4CF7-AE56-66EC5C27A1BF}" type="presParOf" srcId="{74BE9361-F23B-411C-A1E3-3B4A2CFBC423}" destId="{469B514F-EBF8-4B62-A81D-3E8AB832831F}" srcOrd="10" destOrd="0" presId="urn:microsoft.com/office/officeart/2005/8/layout/lProcess2"/>
    <dgm:cxn modelId="{CFF2DCC8-EB90-44D5-B3C1-1F69387516C3}" type="presParOf" srcId="{74BE9361-F23B-411C-A1E3-3B4A2CFBC423}" destId="{E479986A-8E72-471A-9574-BAE17C341FE0}" srcOrd="11" destOrd="0" presId="urn:microsoft.com/office/officeart/2005/8/layout/lProcess2"/>
    <dgm:cxn modelId="{2FFD6AEB-A524-40D5-94B8-FED296E178F8}" type="presParOf" srcId="{74BE9361-F23B-411C-A1E3-3B4A2CFBC423}" destId="{00CF227D-02B0-472D-B698-DACB6CAA54FC}" srcOrd="12" destOrd="0" presId="urn:microsoft.com/office/officeart/2005/8/layout/lProcess2"/>
    <dgm:cxn modelId="{5CDF5460-A7CF-4C81-A86F-0E032D9FFB88}" type="presParOf" srcId="{093A30F3-ECFD-4E2C-85CD-2F7F0D454737}" destId="{24487A36-9BF9-461D-BCF9-BED976AACA79}" srcOrd="1" destOrd="0" presId="urn:microsoft.com/office/officeart/2005/8/layout/lProcess2"/>
    <dgm:cxn modelId="{399DC46D-FFFB-44F9-B134-002C856FA3B1}" type="presParOf" srcId="{093A30F3-ECFD-4E2C-85CD-2F7F0D454737}" destId="{84D8490E-E536-4C5F-B3DF-3CFA32CA7D72}" srcOrd="2" destOrd="0" presId="urn:microsoft.com/office/officeart/2005/8/layout/lProcess2"/>
    <dgm:cxn modelId="{C6D776C6-6CB1-4213-9F05-397E3CB2F393}" type="presParOf" srcId="{84D8490E-E536-4C5F-B3DF-3CFA32CA7D72}" destId="{7089026E-B7B0-4C2A-A769-E3A2B60643AA}" srcOrd="0" destOrd="0" presId="urn:microsoft.com/office/officeart/2005/8/layout/lProcess2"/>
    <dgm:cxn modelId="{E6CDF092-1650-42E7-A0EE-957945E40BC7}" type="presParOf" srcId="{84D8490E-E536-4C5F-B3DF-3CFA32CA7D72}" destId="{F296EED9-AE3B-4CB2-8BF8-0758B8AF40C1}" srcOrd="1" destOrd="0" presId="urn:microsoft.com/office/officeart/2005/8/layout/lProcess2"/>
    <dgm:cxn modelId="{2289946F-4229-4AB6-84FC-A2AD18ABC052}" type="presParOf" srcId="{84D8490E-E536-4C5F-B3DF-3CFA32CA7D72}" destId="{29CE1F48-ECF6-4E61-A3DA-D9EC9ED9E1A5}" srcOrd="2" destOrd="0" presId="urn:microsoft.com/office/officeart/2005/8/layout/lProcess2"/>
    <dgm:cxn modelId="{C579C5D3-3CC2-4F7D-A413-1EA7DC515D70}" type="presParOf" srcId="{29CE1F48-ECF6-4E61-A3DA-D9EC9ED9E1A5}" destId="{174B86B0-65CC-45BD-A74E-B719F3A14E44}" srcOrd="0" destOrd="0" presId="urn:microsoft.com/office/officeart/2005/8/layout/lProcess2"/>
    <dgm:cxn modelId="{4D246E8C-29E1-4C44-AD2F-FC41D6828F99}" type="presParOf" srcId="{174B86B0-65CC-45BD-A74E-B719F3A14E44}" destId="{373D0CB8-2E2F-4DC3-B483-CF82FE7B0533}" srcOrd="0" destOrd="0" presId="urn:microsoft.com/office/officeart/2005/8/layout/lProcess2"/>
    <dgm:cxn modelId="{52FD0AC6-3389-487A-AD57-26442ED28B52}" type="presParOf" srcId="{174B86B0-65CC-45BD-A74E-B719F3A14E44}" destId="{625EEBFB-6C3A-48D4-93B3-4B059DB27804}" srcOrd="1" destOrd="0" presId="urn:microsoft.com/office/officeart/2005/8/layout/lProcess2"/>
    <dgm:cxn modelId="{288FAF0C-2B5C-484F-9D40-268F08F4F535}" type="presParOf" srcId="{174B86B0-65CC-45BD-A74E-B719F3A14E44}" destId="{2B627DD0-724B-4A6B-A9FB-D29488AAAF90}" srcOrd="2" destOrd="0" presId="urn:microsoft.com/office/officeart/2005/8/layout/lProcess2"/>
    <dgm:cxn modelId="{F9AB0A0C-825C-4516-B653-DA09A7187D5B}" type="presParOf" srcId="{174B86B0-65CC-45BD-A74E-B719F3A14E44}" destId="{F7DB91AD-F6E6-431A-8F1E-B94B282BD351}" srcOrd="3" destOrd="0" presId="urn:microsoft.com/office/officeart/2005/8/layout/lProcess2"/>
    <dgm:cxn modelId="{2F33537A-BD3F-456F-8B9C-C5434AA1EAFE}" type="presParOf" srcId="{174B86B0-65CC-45BD-A74E-B719F3A14E44}" destId="{96C20736-B98E-4D81-81B9-939F8397F307}" srcOrd="4" destOrd="0" presId="urn:microsoft.com/office/officeart/2005/8/layout/lProcess2"/>
    <dgm:cxn modelId="{70D044E0-A3EA-403A-8967-7E1D84503482}" type="presParOf" srcId="{174B86B0-65CC-45BD-A74E-B719F3A14E44}" destId="{03C93FC9-527F-489F-B40A-46D461B552BD}" srcOrd="5" destOrd="0" presId="urn:microsoft.com/office/officeart/2005/8/layout/lProcess2"/>
    <dgm:cxn modelId="{51608801-FB56-4209-8016-38CCA83F6653}" type="presParOf" srcId="{174B86B0-65CC-45BD-A74E-B719F3A14E44}" destId="{CC72B6C5-40CD-480D-9D45-2F07AA097699}" srcOrd="6" destOrd="0" presId="urn:microsoft.com/office/officeart/2005/8/layout/lProcess2"/>
    <dgm:cxn modelId="{73C60791-7EC2-446F-9DCE-E8774AFBA801}" type="presParOf" srcId="{174B86B0-65CC-45BD-A74E-B719F3A14E44}" destId="{5A252CCF-443E-40D3-AC18-C56B96783061}" srcOrd="7" destOrd="0" presId="urn:microsoft.com/office/officeart/2005/8/layout/lProcess2"/>
    <dgm:cxn modelId="{B0774CF5-57FF-464D-8CAC-D684095BB5C4}" type="presParOf" srcId="{174B86B0-65CC-45BD-A74E-B719F3A14E44}" destId="{D29E2064-EA22-4809-8590-C7BEDDD8C1BF}" srcOrd="8" destOrd="0" presId="urn:microsoft.com/office/officeart/2005/8/layout/lProcess2"/>
    <dgm:cxn modelId="{1D16A254-CC7F-44DF-9590-98D5721EA657}" type="presParOf" srcId="{093A30F3-ECFD-4E2C-85CD-2F7F0D454737}" destId="{03504A3B-C09B-4877-9EA5-E4CE24F92883}" srcOrd="3" destOrd="0" presId="urn:microsoft.com/office/officeart/2005/8/layout/lProcess2"/>
    <dgm:cxn modelId="{052281E9-EC66-4B8F-A242-3DAC3889DA60}" type="presParOf" srcId="{093A30F3-ECFD-4E2C-85CD-2F7F0D454737}" destId="{EF0C58AC-D941-4516-A37D-F5EE2BF18891}" srcOrd="4" destOrd="0" presId="urn:microsoft.com/office/officeart/2005/8/layout/lProcess2"/>
    <dgm:cxn modelId="{284C53E2-07C1-4ADA-BA31-DAB38B14A6D9}" type="presParOf" srcId="{EF0C58AC-D941-4516-A37D-F5EE2BF18891}" destId="{6754AB6E-96FB-4DD4-84C4-A3F785B18830}" srcOrd="0" destOrd="0" presId="urn:microsoft.com/office/officeart/2005/8/layout/lProcess2"/>
    <dgm:cxn modelId="{7E7C2325-147E-4A3E-BEDF-E8FF129543F8}" type="presParOf" srcId="{EF0C58AC-D941-4516-A37D-F5EE2BF18891}" destId="{873DE83A-93BC-4E99-864D-D21EE4EBEAD5}" srcOrd="1" destOrd="0" presId="urn:microsoft.com/office/officeart/2005/8/layout/lProcess2"/>
    <dgm:cxn modelId="{AF7112CA-7A90-4072-B163-448193A4E47D}" type="presParOf" srcId="{EF0C58AC-D941-4516-A37D-F5EE2BF18891}" destId="{E9E8DDA9-E332-4D6B-B043-A46422AAA208}" srcOrd="2" destOrd="0" presId="urn:microsoft.com/office/officeart/2005/8/layout/lProcess2"/>
    <dgm:cxn modelId="{603410E7-D5EC-4039-A8A8-C1726A759474}" type="presParOf" srcId="{E9E8DDA9-E332-4D6B-B043-A46422AAA208}" destId="{0C0119DD-96AB-4D29-B13B-949584D664DE}" srcOrd="0" destOrd="0" presId="urn:microsoft.com/office/officeart/2005/8/layout/lProcess2"/>
    <dgm:cxn modelId="{0A0BB993-AF2D-492C-B7CF-5890B412669D}" type="presParOf" srcId="{0C0119DD-96AB-4D29-B13B-949584D664DE}" destId="{C5B8BE78-64C9-4081-A0DF-C505FD35E8EC}" srcOrd="0" destOrd="0" presId="urn:microsoft.com/office/officeart/2005/8/layout/lProcess2"/>
    <dgm:cxn modelId="{90CB46C9-4D0E-4B49-B230-EACD29D23E0E}" type="presParOf" srcId="{0C0119DD-96AB-4D29-B13B-949584D664DE}" destId="{59B5E533-E4B6-476E-8479-D3C0CC782A2B}" srcOrd="1" destOrd="0" presId="urn:microsoft.com/office/officeart/2005/8/layout/lProcess2"/>
    <dgm:cxn modelId="{0A29E185-E99D-4B96-8330-05CE453E7BEC}" type="presParOf" srcId="{0C0119DD-96AB-4D29-B13B-949584D664DE}" destId="{8E5295BD-F3D8-44F2-8E64-CCC485FDE625}" srcOrd="2" destOrd="0" presId="urn:microsoft.com/office/officeart/2005/8/layout/lProcess2"/>
    <dgm:cxn modelId="{E31AC786-8E79-488D-80CF-52194FB834E2}" type="presParOf" srcId="{0C0119DD-96AB-4D29-B13B-949584D664DE}" destId="{E8178777-8755-4B1A-99F3-D0D39B3815D2}" srcOrd="3" destOrd="0" presId="urn:microsoft.com/office/officeart/2005/8/layout/lProcess2"/>
    <dgm:cxn modelId="{3D851CDB-0FE5-4D96-AE74-2458948A7CAD}" type="presParOf" srcId="{0C0119DD-96AB-4D29-B13B-949584D664DE}" destId="{A17BA943-C4B8-4B40-BB9F-3F03CC44166A}" srcOrd="4" destOrd="0" presId="urn:microsoft.com/office/officeart/2005/8/layout/lProcess2"/>
    <dgm:cxn modelId="{A7941213-B159-4049-AB52-3B3409DCDD58}" type="presParOf" srcId="{0C0119DD-96AB-4D29-B13B-949584D664DE}" destId="{3C83A1B6-A5B3-45A8-9114-D1B8E278DAC3}" srcOrd="5" destOrd="0" presId="urn:microsoft.com/office/officeart/2005/8/layout/lProcess2"/>
    <dgm:cxn modelId="{60C6B8CB-7C24-4C4D-89DF-CC07BE415D95}" type="presParOf" srcId="{0C0119DD-96AB-4D29-B13B-949584D664DE}" destId="{54DE0696-5160-461E-8528-999F5E7CA338}" srcOrd="6" destOrd="0" presId="urn:microsoft.com/office/officeart/2005/8/layout/lProcess2"/>
    <dgm:cxn modelId="{5D797506-086A-4E17-8382-25FBC793DBBD}" type="presParOf" srcId="{093A30F3-ECFD-4E2C-85CD-2F7F0D454737}" destId="{8035AE5F-DC16-4752-A3D3-BDD74F2D7256}" srcOrd="5" destOrd="0" presId="urn:microsoft.com/office/officeart/2005/8/layout/lProcess2"/>
    <dgm:cxn modelId="{EBB6A262-2E9F-4178-B389-4AD895592239}" type="presParOf" srcId="{093A30F3-ECFD-4E2C-85CD-2F7F0D454737}" destId="{03DCEB75-EA2C-4666-8BA5-83C3ACB0DB2E}" srcOrd="6" destOrd="0" presId="urn:microsoft.com/office/officeart/2005/8/layout/lProcess2"/>
    <dgm:cxn modelId="{85E06BE9-3E93-49A1-B3B0-A8D20DA89F09}" type="presParOf" srcId="{03DCEB75-EA2C-4666-8BA5-83C3ACB0DB2E}" destId="{D4C551F9-F92B-4E76-9E2D-18C8ABC9175B}" srcOrd="0" destOrd="0" presId="urn:microsoft.com/office/officeart/2005/8/layout/lProcess2"/>
    <dgm:cxn modelId="{BDF7E7D2-D3D7-4177-BF1F-E5E7C77DE44F}" type="presParOf" srcId="{03DCEB75-EA2C-4666-8BA5-83C3ACB0DB2E}" destId="{A403FCE4-A70B-4867-8037-731218EA4ABE}" srcOrd="1" destOrd="0" presId="urn:microsoft.com/office/officeart/2005/8/layout/lProcess2"/>
    <dgm:cxn modelId="{64CEAC59-E5E4-405A-B5B3-16D506EDF556}" type="presParOf" srcId="{03DCEB75-EA2C-4666-8BA5-83C3ACB0DB2E}" destId="{13FDD4DB-B55C-4CF7-9743-F515F4E3C85C}" srcOrd="2" destOrd="0" presId="urn:microsoft.com/office/officeart/2005/8/layout/lProcess2"/>
    <dgm:cxn modelId="{C3BB19F0-2E33-4C7C-970E-128D9924977D}" type="presParOf" srcId="{13FDD4DB-B55C-4CF7-9743-F515F4E3C85C}" destId="{93EC217A-BBA3-4916-AC63-2868F0DCFA95}" srcOrd="0" destOrd="0" presId="urn:microsoft.com/office/officeart/2005/8/layout/lProcess2"/>
    <dgm:cxn modelId="{792B5BDD-6588-482B-B992-95F44792E9BC}" type="presParOf" srcId="{93EC217A-BBA3-4916-AC63-2868F0DCFA95}" destId="{9B6A753D-3104-457B-915B-9B30CEF35E0C}" srcOrd="0" destOrd="0" presId="urn:microsoft.com/office/officeart/2005/8/layout/lProcess2"/>
    <dgm:cxn modelId="{F3885F22-295A-4A9F-A111-C5EBF1C0A8D0}" type="presParOf" srcId="{93EC217A-BBA3-4916-AC63-2868F0DCFA95}" destId="{4A5EFC6D-8938-4581-8C3F-2FA6B536ED32}" srcOrd="1" destOrd="0" presId="urn:microsoft.com/office/officeart/2005/8/layout/lProcess2"/>
    <dgm:cxn modelId="{E9C14DC1-D6E5-4B0C-9BAE-A9E3DFDB2F3C}" type="presParOf" srcId="{93EC217A-BBA3-4916-AC63-2868F0DCFA95}" destId="{0218DF0C-7384-4BB2-B208-27DB1B69F7B0}" srcOrd="2" destOrd="0" presId="urn:microsoft.com/office/officeart/2005/8/layout/lProcess2"/>
    <dgm:cxn modelId="{368B8B58-4274-42AE-B09D-B36FBA8F17E9}" type="presParOf" srcId="{93EC217A-BBA3-4916-AC63-2868F0DCFA95}" destId="{BA7ABC11-C067-45B2-8A96-A1F501B60165}" srcOrd="3" destOrd="0" presId="urn:microsoft.com/office/officeart/2005/8/layout/lProcess2"/>
    <dgm:cxn modelId="{F929B45A-CC97-4FFC-9395-BBECF62E20D8}" type="presParOf" srcId="{93EC217A-BBA3-4916-AC63-2868F0DCFA95}" destId="{2CAC372C-951C-44F2-A7F6-2348EE0538DD}" srcOrd="4" destOrd="0" presId="urn:microsoft.com/office/officeart/2005/8/layout/lProcess2"/>
    <dgm:cxn modelId="{64DA6EAA-4FEE-4082-B534-35D4BD24B01C}" type="presParOf" srcId="{93EC217A-BBA3-4916-AC63-2868F0DCFA95}" destId="{45475838-C86A-4D6F-ABF4-B7F59353129B}" srcOrd="5" destOrd="0" presId="urn:microsoft.com/office/officeart/2005/8/layout/lProcess2"/>
    <dgm:cxn modelId="{6E55DC0F-843B-461E-83B9-70E0E2436BF9}" type="presParOf" srcId="{93EC217A-BBA3-4916-AC63-2868F0DCFA95}" destId="{08F5B199-E5DB-48EA-8BAD-B34B8B6D5DEE}" srcOrd="6" destOrd="0" presId="urn:microsoft.com/office/officeart/2005/8/layout/lProcess2"/>
    <dgm:cxn modelId="{038072CC-BE79-4407-8F6F-3AD293817F5B}" type="presParOf" srcId="{93EC217A-BBA3-4916-AC63-2868F0DCFA95}" destId="{BD99CD72-509C-4D0A-BFD6-3E66724B694D}" srcOrd="7" destOrd="0" presId="urn:microsoft.com/office/officeart/2005/8/layout/lProcess2"/>
    <dgm:cxn modelId="{204DE29D-09C3-464A-ACE7-88CE46A6D3A4}" type="presParOf" srcId="{93EC217A-BBA3-4916-AC63-2868F0DCFA95}" destId="{4C8DEA1C-6324-4941-A415-960BC423A441}" srcOrd="8" destOrd="0" presId="urn:microsoft.com/office/officeart/2005/8/layout/lProcess2"/>
    <dgm:cxn modelId="{7EF9899E-76C8-449E-ACF8-1115400CA8BF}" type="presParOf" srcId="{93EC217A-BBA3-4916-AC63-2868F0DCFA95}" destId="{FFF3DC0E-C659-4E3C-96A0-74C8462CF6AE}" srcOrd="9" destOrd="0" presId="urn:microsoft.com/office/officeart/2005/8/layout/lProcess2"/>
    <dgm:cxn modelId="{6740CC16-1D41-4864-B3C9-42B664595521}" type="presParOf" srcId="{93EC217A-BBA3-4916-AC63-2868F0DCFA95}" destId="{B473E853-4F89-4ED3-9B13-CC2163602B1D}" srcOrd="10" destOrd="0" presId="urn:microsoft.com/office/officeart/2005/8/layout/lProcess2"/>
    <dgm:cxn modelId="{8845BC57-52E3-41AC-8622-8CFC90B5B722}" type="presParOf" srcId="{93EC217A-BBA3-4916-AC63-2868F0DCFA95}" destId="{53B11583-DD72-4BC5-B43B-096E796C8D33}" srcOrd="11" destOrd="0" presId="urn:microsoft.com/office/officeart/2005/8/layout/lProcess2"/>
    <dgm:cxn modelId="{8625C18B-11F4-4465-8B52-6C6D2E7ABFDD}" type="presParOf" srcId="{93EC217A-BBA3-4916-AC63-2868F0DCFA95}" destId="{B6EE1AED-1492-4CFA-B741-8DF456E495F7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4ACFBA-A752-42E3-916D-5474A15E58AF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4F5588D6-87E6-4286-B0B8-710D185B6E62}">
      <dgm:prSet custT="1"/>
      <dgm:spPr>
        <a:xfrm>
          <a:off x="52" y="32754"/>
          <a:ext cx="4996526" cy="432000"/>
        </a:xfrm>
        <a:prstGeom prst="rect">
          <a:avLst/>
        </a:prstGeom>
        <a:solidFill>
          <a:srgbClr val="003883"/>
        </a:solidFill>
        <a:ln w="12700" cap="flat" cmpd="sng" algn="ctr">
          <a:solidFill>
            <a:srgbClr val="6274D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20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Yhteistyö</a:t>
          </a:r>
        </a:p>
      </dgm:t>
    </dgm:pt>
    <dgm:pt modelId="{746949B4-EAFB-4037-B8ED-4B7F5E3D7750}" type="parTrans" cxnId="{D7F6E410-FF36-42E6-8A52-3D34AE65723E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E68C7-FE63-4F2C-B299-D0BC9153367E}" type="sibTrans" cxnId="{D7F6E410-FF36-42E6-8A52-3D34AE65723E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A0B45B-0375-4996-97C9-0E678B56DDDB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Ohjaavien tahojen linjausten, resursoinnin ja lainsäädäntöjen muutokset </a:t>
          </a:r>
        </a:p>
      </dgm:t>
    </dgm:pt>
    <dgm:pt modelId="{1CFD6E03-A61D-4C1C-8661-E2B390FDB584}" type="parTrans" cxnId="{3B0BE4C8-5FC2-475E-AFA1-16394393B86C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231773-8E07-4218-A617-22256D0D2BDB}" type="sibTrans" cxnId="{3B0BE4C8-5FC2-475E-AFA1-16394393B86C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71DF24-06BB-412C-8599-2635364F4E87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Esim. Ruokaviraston ilmasto-ohjaus, Väyläviraston ilmastotavoitteet, rahoitukseen liittyvä vaikutusten arviointi</a:t>
          </a:r>
        </a:p>
      </dgm:t>
    </dgm:pt>
    <dgm:pt modelId="{E0C40DD9-BF8C-4589-87AF-7DB5F959C981}" type="parTrans" cxnId="{751C71E9-46C4-4D21-AF34-5E7372C1AC36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482DB-AE1E-4C6A-9EE8-E5A21EBF2E2A}" type="sibTrans" cxnId="{751C71E9-46C4-4D21-AF34-5E7372C1AC36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164775-08ED-49FE-AF52-476B990FD04E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Tunnistetaan, että teema vaatii myös henkilöstöresursseja</a:t>
          </a:r>
        </a:p>
      </dgm:t>
    </dgm:pt>
    <dgm:pt modelId="{9E29AB6A-8163-49EE-984D-93DBEC0D01B2}" type="parTrans" cxnId="{C16A8CA6-BB76-4BCF-AE78-8C76BB8672A6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33892-61ED-45FC-B024-CBBA7E6213F1}" type="sibTrans" cxnId="{C16A8CA6-BB76-4BCF-AE78-8C76BB8672A6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D57B0-C8C4-4100-AA6E-959F36C83475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Alueellinen yhteistyö – kunnat ja verkostot</a:t>
          </a:r>
        </a:p>
      </dgm:t>
    </dgm:pt>
    <dgm:pt modelId="{E2CB7B44-63BE-416F-8CAB-B3DB05EA8EF0}" type="parTrans" cxnId="{47BED58E-556C-4699-A29A-772B920FAA9B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7F3A94-B9C6-4CD3-B485-478623A990FF}" type="sibTrans" cxnId="{47BED58E-556C-4699-A29A-772B920FAA9B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83D564-0FD3-4303-9CFC-7B06291F0605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Kunnat merkittävin sidosryhmä – ilmastonäkökulmien pitäminen esillä kuntien kanssa tehtävässä yhteistyössä </a:t>
          </a:r>
        </a:p>
      </dgm:t>
    </dgm:pt>
    <dgm:pt modelId="{DB6D1325-7A14-4ABD-B062-24D7BCC4AF1F}" type="parTrans" cxnId="{5EAAEACB-F4B7-4796-9CF1-CFD595F9A40B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1BC4B-F37B-4035-A73B-24603E887651}" type="sibTrans" cxnId="{5EAAEACB-F4B7-4796-9CF1-CFD595F9A40B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407EB0-2003-4B64-A3AC-063B8BB65F3D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Ilmastonäkökulma alueellisessa kehittämistyössä ELY-aloitteellisesti esillä </a:t>
          </a:r>
        </a:p>
      </dgm:t>
    </dgm:pt>
    <dgm:pt modelId="{10645ABF-1447-4863-B9E1-4F074750C4E8}" type="parTrans" cxnId="{0ED7F298-160E-469D-B8E9-DD11ED3111F3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8FCA6-BCDF-40AD-AA89-E976138969FB}" type="sibTrans" cxnId="{0ED7F298-160E-469D-B8E9-DD11ED3111F3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2C772-2506-46AB-982D-E5F574491384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Alueelliset verkostot ja ilmaston kannalta oleellisiin verkostoihin osallistuminen</a:t>
          </a:r>
        </a:p>
      </dgm:t>
    </dgm:pt>
    <dgm:pt modelId="{BFA0B988-0332-44BB-9DEB-193042CFCD84}" type="parTrans" cxnId="{05BA859C-4BB1-4322-847F-5D271E552533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240D9-2B8C-4D2A-8A6D-1CB00D3B842D}" type="sibTrans" cxnId="{05BA859C-4BB1-4322-847F-5D271E552533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85BDC-435A-4CF8-9A41-38C6AC7BC3B0}">
      <dgm:prSet custT="1"/>
      <dgm:spPr>
        <a:xfrm>
          <a:off x="5696092" y="32754"/>
          <a:ext cx="4996526" cy="432000"/>
        </a:xfrm>
        <a:prstGeom prst="rect">
          <a:avLst/>
        </a:prstGeom>
        <a:solidFill>
          <a:srgbClr val="6274D8">
            <a:hueOff val="2939988"/>
            <a:satOff val="1880"/>
            <a:lumOff val="-2941"/>
            <a:alphaOff val="0"/>
          </a:srgbClr>
        </a:solidFill>
        <a:ln w="12700" cap="flat" cmpd="sng" algn="ctr">
          <a:solidFill>
            <a:srgbClr val="6274D8">
              <a:hueOff val="2939988"/>
              <a:satOff val="1880"/>
              <a:lumOff val="-294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fi-FI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Asiantuntijuus, tieto ja viestintä</a:t>
          </a:r>
        </a:p>
      </dgm:t>
    </dgm:pt>
    <dgm:pt modelId="{D76B7578-2952-4DDD-A6BF-69DF2F68BBEA}" type="parTrans" cxnId="{315F1C3D-2A4C-4F0D-B759-7444074CE85A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16ECE-6F53-4C91-BB96-130F537420FE}" type="sibTrans" cxnId="{315F1C3D-2A4C-4F0D-B759-7444074CE85A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CC59B3-09F8-4673-A491-5A969B48B424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Viestintä ja vuorovaikutus</a:t>
          </a:r>
        </a:p>
      </dgm:t>
    </dgm:pt>
    <dgm:pt modelId="{AA4AAB00-C187-47A9-9963-474C4E447354}" type="parTrans" cxnId="{12C3F798-EA22-4E90-96BE-ABA9C2B83658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EF5240-6A35-4967-8853-BF3EDE8B0D42}" type="sibTrans" cxnId="{12C3F798-EA22-4E90-96BE-ABA9C2B83658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0EAA4-8FFD-4F26-90E7-B9C319E58D66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Asian esillä pitäminen osana kaikkea työtä </a:t>
          </a:r>
        </a:p>
      </dgm:t>
    </dgm:pt>
    <dgm:pt modelId="{52190172-3499-48AE-8A10-8289E4ED8B53}" type="parTrans" cxnId="{754797A1-F939-49A7-A571-C3A135C0C3F0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CCDB4-D812-4243-882B-379EE033D582}" type="sibTrans" cxnId="{754797A1-F939-49A7-A571-C3A135C0C3F0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3F050C-6B9B-4F31-92A2-1A2D04249E6C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Ilmasto asiakkuus- ja viestintästrategioihin, osallistutaan valtakunnallisiin ilmastoviestinnän verkostoihin</a:t>
          </a:r>
        </a:p>
      </dgm:t>
    </dgm:pt>
    <dgm:pt modelId="{45656B1F-671C-4E69-88A0-DE7EBDD5B5EC}" type="parTrans" cxnId="{C9D6A09B-28B1-4510-99DC-CE9B0EA825DD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2F8FBC-3207-42DD-97B0-1756E5C75FBB}" type="sibTrans" cxnId="{C9D6A09B-28B1-4510-99DC-CE9B0EA825DD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955878-2753-4C64-805E-5A2C254EC376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Kootaan eri ilmasto- ja kiertotaloushankkeiden perustiedot sekä tuloksia samaan paikkaan (esim. Taimi) ja välitetään tietoja </a:t>
          </a: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ELYjen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välillä</a:t>
          </a:r>
        </a:p>
      </dgm:t>
    </dgm:pt>
    <dgm:pt modelId="{38B79C97-AD87-49A5-BD34-C18797D9E504}" type="parTrans" cxnId="{9230D12B-6368-40AC-9285-634F3E3518C9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03E6C-1D67-4B87-A352-73FAB6123CB5}" type="sibTrans" cxnId="{9230D12B-6368-40AC-9285-634F3E3518C9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094FA0-7202-4535-AAD3-9E89D9F71FD8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Infotilaisuudet ja koulutukset – esim. rahoituksessa</a:t>
          </a:r>
        </a:p>
      </dgm:t>
    </dgm:pt>
    <dgm:pt modelId="{95838447-3EF3-4AA6-B3C7-23A3118CF230}" type="parTrans" cxnId="{A457F01C-78A5-4882-A71A-BE09692A5018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381671-EB98-489D-8C92-DEF8724F8AE9}" type="sibTrans" cxnId="{A457F01C-78A5-4882-A71A-BE09692A5018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88F69-EE17-4481-8912-B68D5BAFA068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Kannustaminen kansalaisten toimintaan: vieraslajitalkoot, havainnot vieraslajeista, vesiin liittyvät havainnot jne.</a:t>
          </a:r>
        </a:p>
      </dgm:t>
    </dgm:pt>
    <dgm:pt modelId="{A128759D-F44F-44D5-BE49-E46E050DD5BC}" type="parTrans" cxnId="{F82322F7-AEDF-48F1-BCE1-645B9E9FF062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028DC-3152-4F93-AEBC-3D4D3C7F137E}" type="sibTrans" cxnId="{F82322F7-AEDF-48F1-BCE1-645B9E9FF062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2F386-97B8-44EF-BE5F-3A46E3D970F5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Asiantuntijoiden osaamisen kehittäminen alakohtaisilla ilmastokoulutuksilla ja ilmasto osaksi omaa toimintaa</a:t>
          </a:r>
        </a:p>
      </dgm:t>
    </dgm:pt>
    <dgm:pt modelId="{F88CED48-9977-42E1-9F27-E0471F094259}" type="parTrans" cxnId="{4C9F0B6E-6CD0-4CED-BAD7-AAF7E92AB0A4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3CDC9-EC05-417E-A875-01AC5AE6B6AC}" type="sibTrans" cxnId="{4C9F0B6E-6CD0-4CED-BAD7-AAF7E92AB0A4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A2764D-30E6-4CDA-880D-D5AC3921CBDF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Selvitykset ja tiedon lisääminen, tutkimuslaitosyhteistyö</a:t>
          </a:r>
        </a:p>
      </dgm:t>
    </dgm:pt>
    <dgm:pt modelId="{B4FF81B7-BCF5-4EB2-8486-D339AF09FE47}" type="parTrans" cxnId="{E3632BC8-1342-44D8-BC11-A0DF502A6A84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D7D398-DF81-4CB7-B7F1-53DCEBA1E38E}" type="sibTrans" cxnId="{E3632BC8-1342-44D8-BC11-A0DF502A6A84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60AA88-0901-480F-B036-4403CBFC2485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Erityisesti SYKE ja LUKE - tietolähteet, paikkatietoaineistot jne. käyttöön; hankeyhteistyö</a:t>
          </a:r>
        </a:p>
      </dgm:t>
    </dgm:pt>
    <dgm:pt modelId="{D17B2F18-C576-4001-BCF8-9021332C0229}" type="parTrans" cxnId="{0F0275AB-EBA9-4C1B-978B-9BCCE8F11FAA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1C8D6-0F40-4B6A-A23B-48212230BDF8}" type="sibTrans" cxnId="{0F0275AB-EBA9-4C1B-978B-9BCCE8F11FAA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0BEBF-EB0C-4659-B48E-EDC0DB714CB8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Eri aloille kohdistuvat ilmastoselvitykset, joista saataisiin juuri tiettyyn tehtävään kohdennettua tietoa hyödynnettäväksi ja eteenpäin välitettäväksi</a:t>
          </a:r>
        </a:p>
      </dgm:t>
    </dgm:pt>
    <dgm:pt modelId="{DCE723BA-0FC5-4ABA-9F8A-29633425FBF1}" type="parTrans" cxnId="{E751655A-7406-4064-9B35-5B2DE4B368F1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D8DA9-0D3F-4130-B4F3-A2922FA98BC7}" type="sibTrans" cxnId="{E751655A-7406-4064-9B35-5B2DE4B368F1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DCA943-6631-4F1D-B8D1-6FAEC57AFF87}">
      <dgm:prSet custT="1"/>
      <dgm:spPr>
        <a:xfrm>
          <a:off x="569609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Tietojen yhteen tuominen ilmastotiedon kanssa: erityisesti paikkatietoanalyysit </a:t>
          </a:r>
        </a:p>
      </dgm:t>
    </dgm:pt>
    <dgm:pt modelId="{AC017107-2EF2-4294-9525-5A28C4059E4A}" type="parTrans" cxnId="{3288F2D6-F411-4C8A-8EEA-82DAE72949A3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18465-DFD3-4FC8-87C3-B227955172C5}" type="sibTrans" cxnId="{3288F2D6-F411-4C8A-8EEA-82DAE72949A3}">
      <dgm:prSet/>
      <dgm:spPr/>
      <dgm:t>
        <a:bodyPr/>
        <a:lstStyle/>
        <a:p>
          <a:endParaRPr lang="fi-FI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E6B05B-AEE1-42B5-967F-88BD6315250B}">
      <dgm:prSet custT="1"/>
      <dgm:spPr>
        <a:xfrm>
          <a:off x="52" y="464754"/>
          <a:ext cx="4996526" cy="4838062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Vastuualueiden välisen yhteistyön lisääminen</a:t>
          </a:r>
        </a:p>
      </dgm:t>
    </dgm:pt>
    <dgm:pt modelId="{E7A7B326-439F-4CBB-89AC-56250423A514}" type="parTrans" cxnId="{3E6187F1-575A-4151-87E3-3CBD72B01F75}">
      <dgm:prSet/>
      <dgm:spPr/>
      <dgm:t>
        <a:bodyPr/>
        <a:lstStyle/>
        <a:p>
          <a:endParaRPr lang="fi-FI"/>
        </a:p>
      </dgm:t>
    </dgm:pt>
    <dgm:pt modelId="{07CC4B52-14E9-4514-AFA5-E65A12F94BB5}" type="sibTrans" cxnId="{3E6187F1-575A-4151-87E3-3CBD72B01F75}">
      <dgm:prSet/>
      <dgm:spPr/>
      <dgm:t>
        <a:bodyPr/>
        <a:lstStyle/>
        <a:p>
          <a:endParaRPr lang="fi-FI"/>
        </a:p>
      </dgm:t>
    </dgm:pt>
    <dgm:pt modelId="{37390146-2EF2-48DE-81D1-F10B054853C5}">
      <dgm:prSet custT="1"/>
      <dgm:spPr>
        <a:xfrm>
          <a:off x="52" y="464754"/>
          <a:ext cx="4996526" cy="4838062"/>
        </a:xfr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Esim. kuivatukset, teollisuuden ilmastoratkaisujen edistäminen, biokaasun ja –hiilen edistäminen</a:t>
          </a:r>
        </a:p>
      </dgm:t>
    </dgm:pt>
    <dgm:pt modelId="{3736D41C-61F8-4D47-8E57-71A9D957AAC8}" type="parTrans" cxnId="{6BB6D464-DA3A-48F7-B96B-FCB6ECFADE1F}">
      <dgm:prSet/>
      <dgm:spPr/>
      <dgm:t>
        <a:bodyPr/>
        <a:lstStyle/>
        <a:p>
          <a:endParaRPr lang="fi-FI"/>
        </a:p>
      </dgm:t>
    </dgm:pt>
    <dgm:pt modelId="{13066944-CCDE-4D65-8787-482F1DBD4F4D}" type="sibTrans" cxnId="{6BB6D464-DA3A-48F7-B96B-FCB6ECFADE1F}">
      <dgm:prSet/>
      <dgm:spPr/>
      <dgm:t>
        <a:bodyPr/>
        <a:lstStyle/>
        <a:p>
          <a:endParaRPr lang="fi-FI"/>
        </a:p>
      </dgm:t>
    </dgm:pt>
    <dgm:pt modelId="{A96A4301-91B2-43EC-964C-93753A177382}">
      <dgm:prSet custT="1"/>
      <dgm:spPr>
        <a:xfrm>
          <a:off x="52" y="464754"/>
          <a:ext cx="4996526" cy="4838062"/>
        </a:xfr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i-FI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6A602C6-F1C0-40DD-A09D-19D65EC6E4AB}" type="parTrans" cxnId="{AD43ED97-CE6C-4D4C-999E-2F4D47571AAE}">
      <dgm:prSet/>
      <dgm:spPr/>
      <dgm:t>
        <a:bodyPr/>
        <a:lstStyle/>
        <a:p>
          <a:endParaRPr lang="fi-FI"/>
        </a:p>
      </dgm:t>
    </dgm:pt>
    <dgm:pt modelId="{E2C7E7EF-C489-45D2-B03F-4A141EF47B61}" type="sibTrans" cxnId="{AD43ED97-CE6C-4D4C-999E-2F4D47571AAE}">
      <dgm:prSet/>
      <dgm:spPr/>
      <dgm:t>
        <a:bodyPr/>
        <a:lstStyle/>
        <a:p>
          <a:endParaRPr lang="fi-FI"/>
        </a:p>
      </dgm:t>
    </dgm:pt>
    <dgm:pt modelId="{CFE5F7DE-A225-4B48-AEF0-6F7EF512E607}">
      <dgm:prSet custT="1"/>
      <dgm:spPr>
        <a:xfrm>
          <a:off x="52" y="464754"/>
          <a:ext cx="4996526" cy="4838062"/>
        </a:xfr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i-FI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812475-BC5D-43F3-B574-9B37E2238E34}" type="parTrans" cxnId="{CDC8FDDC-640D-42AE-B036-AF41E20DECBF}">
      <dgm:prSet/>
      <dgm:spPr/>
      <dgm:t>
        <a:bodyPr/>
        <a:lstStyle/>
        <a:p>
          <a:endParaRPr lang="fi-FI"/>
        </a:p>
      </dgm:t>
    </dgm:pt>
    <dgm:pt modelId="{AA72F293-5728-44F7-A590-761F7D33DF16}" type="sibTrans" cxnId="{CDC8FDDC-640D-42AE-B036-AF41E20DECBF}">
      <dgm:prSet/>
      <dgm:spPr/>
      <dgm:t>
        <a:bodyPr/>
        <a:lstStyle/>
        <a:p>
          <a:endParaRPr lang="fi-FI"/>
        </a:p>
      </dgm:t>
    </dgm:pt>
    <dgm:pt modelId="{CCEA9273-8DE4-4A97-B7E5-9DC11CCD4413}">
      <dgm:prSet custT="1"/>
      <dgm:spPr>
        <a:xfrm>
          <a:off x="5696092" y="464754"/>
          <a:ext cx="4996526" cy="4838062"/>
        </a:xfr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i-FI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EE0BA2C-A047-41D5-9F40-7DBC699F10AF}" type="parTrans" cxnId="{0378F1F3-BEA5-4021-A70C-1BAA4CEB4BFE}">
      <dgm:prSet/>
      <dgm:spPr/>
      <dgm:t>
        <a:bodyPr/>
        <a:lstStyle/>
        <a:p>
          <a:endParaRPr lang="fi-FI"/>
        </a:p>
      </dgm:t>
    </dgm:pt>
    <dgm:pt modelId="{C524F58E-E49A-4C09-A863-CC4EE4081F58}" type="sibTrans" cxnId="{0378F1F3-BEA5-4021-A70C-1BAA4CEB4BFE}">
      <dgm:prSet/>
      <dgm:spPr/>
      <dgm:t>
        <a:bodyPr/>
        <a:lstStyle/>
        <a:p>
          <a:endParaRPr lang="fi-FI"/>
        </a:p>
      </dgm:t>
    </dgm:pt>
    <dgm:pt modelId="{63D589D9-FD5A-4629-97BB-629D7EACDCF6}">
      <dgm:prSet custT="1"/>
      <dgm:spPr>
        <a:xfrm>
          <a:off x="5696092" y="464754"/>
          <a:ext cx="4996526" cy="4838062"/>
        </a:xfr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fi-FI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3AD2269-FC55-491B-9F4F-19E779FB6E9E}" type="parTrans" cxnId="{26E76730-E6AD-4214-82EF-BADB21A66E05}">
      <dgm:prSet/>
      <dgm:spPr/>
      <dgm:t>
        <a:bodyPr/>
        <a:lstStyle/>
        <a:p>
          <a:endParaRPr lang="fi-FI"/>
        </a:p>
      </dgm:t>
    </dgm:pt>
    <dgm:pt modelId="{266C2C9A-6C21-47A3-964A-CDE1AA159697}" type="sibTrans" cxnId="{26E76730-E6AD-4214-82EF-BADB21A66E05}">
      <dgm:prSet/>
      <dgm:spPr/>
      <dgm:t>
        <a:bodyPr/>
        <a:lstStyle/>
        <a:p>
          <a:endParaRPr lang="fi-FI"/>
        </a:p>
      </dgm:t>
    </dgm:pt>
    <dgm:pt modelId="{2FA2E6C0-ACF3-40D6-82B0-13F8CBD583BE}" type="pres">
      <dgm:prSet presAssocID="{C94ACFBA-A752-42E3-916D-5474A15E58AF}" presName="Name0" presStyleCnt="0">
        <dgm:presLayoutVars>
          <dgm:dir/>
          <dgm:animLvl val="lvl"/>
          <dgm:resizeHandles val="exact"/>
        </dgm:presLayoutVars>
      </dgm:prSet>
      <dgm:spPr/>
    </dgm:pt>
    <dgm:pt modelId="{1A8B92FB-BD75-4C55-B699-14C410A39B9D}" type="pres">
      <dgm:prSet presAssocID="{4F5588D6-87E6-4286-B0B8-710D185B6E62}" presName="composite" presStyleCnt="0"/>
      <dgm:spPr/>
    </dgm:pt>
    <dgm:pt modelId="{0114BF58-330D-482B-A141-CCD978BBD52C}" type="pres">
      <dgm:prSet presAssocID="{4F5588D6-87E6-4286-B0B8-710D185B6E62}" presName="parTx" presStyleLbl="alignNode1" presStyleIdx="0" presStyleCnt="2" custScaleX="106047">
        <dgm:presLayoutVars>
          <dgm:chMax val="0"/>
          <dgm:chPref val="0"/>
          <dgm:bulletEnabled val="1"/>
        </dgm:presLayoutVars>
      </dgm:prSet>
      <dgm:spPr/>
    </dgm:pt>
    <dgm:pt modelId="{D08D42D0-B101-41FB-9EC6-F62DA7E6E890}" type="pres">
      <dgm:prSet presAssocID="{4F5588D6-87E6-4286-B0B8-710D185B6E62}" presName="desTx" presStyleLbl="alignAccFollowNode1" presStyleIdx="0" presStyleCnt="2" custScaleX="106047">
        <dgm:presLayoutVars>
          <dgm:bulletEnabled val="1"/>
        </dgm:presLayoutVars>
      </dgm:prSet>
      <dgm:spPr>
        <a:prstGeom prst="rect">
          <a:avLst/>
        </a:prstGeom>
      </dgm:spPr>
    </dgm:pt>
    <dgm:pt modelId="{FEF69DCA-A8E2-4D99-A298-17003D08E352}" type="pres">
      <dgm:prSet presAssocID="{018E68C7-FE63-4F2C-B299-D0BC9153367E}" presName="space" presStyleCnt="0"/>
      <dgm:spPr/>
    </dgm:pt>
    <dgm:pt modelId="{2E63184D-A62E-465B-9E8B-D268A3575849}" type="pres">
      <dgm:prSet presAssocID="{50D85BDC-435A-4CF8-9A41-38C6AC7BC3B0}" presName="composite" presStyleCnt="0"/>
      <dgm:spPr/>
    </dgm:pt>
    <dgm:pt modelId="{9C014E10-7204-4DD7-9974-889C48653AF7}" type="pres">
      <dgm:prSet presAssocID="{50D85BDC-435A-4CF8-9A41-38C6AC7BC3B0}" presName="parTx" presStyleLbl="alignNode1" presStyleIdx="1" presStyleCnt="2" custScaleX="106047">
        <dgm:presLayoutVars>
          <dgm:chMax val="0"/>
          <dgm:chPref val="0"/>
          <dgm:bulletEnabled val="1"/>
        </dgm:presLayoutVars>
      </dgm:prSet>
      <dgm:spPr/>
    </dgm:pt>
    <dgm:pt modelId="{7DDFDEFF-7B64-4B5A-A2EB-CE4C67760864}" type="pres">
      <dgm:prSet presAssocID="{50D85BDC-435A-4CF8-9A41-38C6AC7BC3B0}" presName="desTx" presStyleLbl="alignAccFollowNode1" presStyleIdx="1" presStyleCnt="2" custScaleX="106047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7BBAA02-D347-4599-8530-6BC213CF5541}" type="presOf" srcId="{B2407EB0-2003-4B64-A3AC-063B8BB65F3D}" destId="{D08D42D0-B101-41FB-9EC6-F62DA7E6E890}" srcOrd="0" destOrd="9" presId="urn:microsoft.com/office/officeart/2005/8/layout/hList1"/>
    <dgm:cxn modelId="{300D7103-D4C3-4169-A566-0057BCC6B15F}" type="presOf" srcId="{80A2764D-30E6-4CDA-880D-D5AC3921CBDF}" destId="{7DDFDEFF-7B64-4B5A-A2EB-CE4C67760864}" srcOrd="0" destOrd="2" presId="urn:microsoft.com/office/officeart/2005/8/layout/hList1"/>
    <dgm:cxn modelId="{91B4AB06-3FB8-4DE9-B191-29073720CC26}" type="presOf" srcId="{7683D564-0FD3-4303-9CFC-7B06291F0605}" destId="{D08D42D0-B101-41FB-9EC6-F62DA7E6E890}" srcOrd="0" destOrd="8" presId="urn:microsoft.com/office/officeart/2005/8/layout/hList1"/>
    <dgm:cxn modelId="{647C320B-E3F2-40C9-B268-515A225ACFB0}" type="presOf" srcId="{1DD2C772-2506-46AB-982D-E5F574491384}" destId="{D08D42D0-B101-41FB-9EC6-F62DA7E6E890}" srcOrd="0" destOrd="10" presId="urn:microsoft.com/office/officeart/2005/8/layout/hList1"/>
    <dgm:cxn modelId="{D7F6E410-FF36-42E6-8A52-3D34AE65723E}" srcId="{C94ACFBA-A752-42E3-916D-5474A15E58AF}" destId="{4F5588D6-87E6-4286-B0B8-710D185B6E62}" srcOrd="0" destOrd="0" parTransId="{746949B4-EAFB-4037-B8ED-4B7F5E3D7750}" sibTransId="{018E68C7-FE63-4F2C-B299-D0BC9153367E}"/>
    <dgm:cxn modelId="{FA1E4911-DCF3-482A-8D7D-41A364232D90}" type="presOf" srcId="{63D589D9-FD5A-4629-97BB-629D7EACDCF6}" destId="{7DDFDEFF-7B64-4B5A-A2EB-CE4C67760864}" srcOrd="0" destOrd="6" presId="urn:microsoft.com/office/officeart/2005/8/layout/hList1"/>
    <dgm:cxn modelId="{BAA58613-D983-46BE-8F0C-84825BB684BE}" type="presOf" srcId="{E5DCA943-6631-4F1D-B8D1-6FAEC57AFF87}" destId="{7DDFDEFF-7B64-4B5A-A2EB-CE4C67760864}" srcOrd="0" destOrd="5" presId="urn:microsoft.com/office/officeart/2005/8/layout/hList1"/>
    <dgm:cxn modelId="{50C30316-84F3-4653-8561-B8B79F756C63}" type="presOf" srcId="{E5094FA0-7202-4535-AAD3-9E89D9F71FD8}" destId="{7DDFDEFF-7B64-4B5A-A2EB-CE4C67760864}" srcOrd="0" destOrd="11" presId="urn:microsoft.com/office/officeart/2005/8/layout/hList1"/>
    <dgm:cxn modelId="{A457F01C-78A5-4882-A71A-BE09692A5018}" srcId="{6ACC59B3-09F8-4673-A491-5A969B48B424}" destId="{E5094FA0-7202-4535-AAD3-9E89D9F71FD8}" srcOrd="3" destOrd="0" parTransId="{95838447-3EF3-4AA6-B3C7-23A3118CF230}" sibTransId="{4F381671-EB98-489D-8C92-DEF8724F8AE9}"/>
    <dgm:cxn modelId="{67DFAB20-FEF6-462C-B46B-ECE541982C3F}" type="presOf" srcId="{D3955878-2753-4C64-805E-5A2C254EC376}" destId="{7DDFDEFF-7B64-4B5A-A2EB-CE4C67760864}" srcOrd="0" destOrd="10" presId="urn:microsoft.com/office/officeart/2005/8/layout/hList1"/>
    <dgm:cxn modelId="{D3A15C25-65B6-4DDF-9F7C-2EFD77746DED}" type="presOf" srcId="{6380EAA4-8FFD-4F26-90E7-B9C319E58D66}" destId="{7DDFDEFF-7B64-4B5A-A2EB-CE4C67760864}" srcOrd="0" destOrd="8" presId="urn:microsoft.com/office/officeart/2005/8/layout/hList1"/>
    <dgm:cxn modelId="{9230D12B-6368-40AC-9285-634F3E3518C9}" srcId="{6ACC59B3-09F8-4673-A491-5A969B48B424}" destId="{D3955878-2753-4C64-805E-5A2C254EC376}" srcOrd="2" destOrd="0" parTransId="{38B79C97-AD87-49A5-BD34-C18797D9E504}" sibTransId="{87503E6C-1D67-4B87-A352-73FAB6123CB5}"/>
    <dgm:cxn modelId="{7B7C462E-F5BC-4E90-A69E-91E93CC08D0E}" type="presOf" srcId="{D1164775-08ED-49FE-AF52-476B990FD04E}" destId="{D08D42D0-B101-41FB-9EC6-F62DA7E6E890}" srcOrd="0" destOrd="2" presId="urn:microsoft.com/office/officeart/2005/8/layout/hList1"/>
    <dgm:cxn modelId="{CB0E6030-A8CF-4A42-B2F5-EF4541DBBDCB}" type="presOf" srcId="{25A2F386-97B8-44EF-BE5F-3A46E3D970F5}" destId="{7DDFDEFF-7B64-4B5A-A2EB-CE4C67760864}" srcOrd="0" destOrd="0" presId="urn:microsoft.com/office/officeart/2005/8/layout/hList1"/>
    <dgm:cxn modelId="{26E76730-E6AD-4214-82EF-BADB21A66E05}" srcId="{50D85BDC-435A-4CF8-9A41-38C6AC7BC3B0}" destId="{63D589D9-FD5A-4629-97BB-629D7EACDCF6}" srcOrd="3" destOrd="0" parTransId="{63AD2269-FC55-491B-9F4F-19E779FB6E9E}" sibTransId="{266C2C9A-6C21-47A3-964A-CDE1AA159697}"/>
    <dgm:cxn modelId="{315F1C3D-2A4C-4F0D-B759-7444074CE85A}" srcId="{C94ACFBA-A752-42E3-916D-5474A15E58AF}" destId="{50D85BDC-435A-4CF8-9A41-38C6AC7BC3B0}" srcOrd="1" destOrd="0" parTransId="{D76B7578-2952-4DDD-A6BF-69DF2F68BBEA}" sibTransId="{D3016ECE-6F53-4C91-BB96-130F537420FE}"/>
    <dgm:cxn modelId="{8B1EB941-5601-4A4D-8AAA-C81554E00065}" type="presOf" srcId="{CA71DF24-06BB-412C-8599-2635364F4E87}" destId="{D08D42D0-B101-41FB-9EC6-F62DA7E6E890}" srcOrd="0" destOrd="1" presId="urn:microsoft.com/office/officeart/2005/8/layout/hList1"/>
    <dgm:cxn modelId="{6BB6D464-DA3A-48F7-B96B-FCB6ECFADE1F}" srcId="{D1E6B05B-AEE1-42B5-967F-88BD6315250B}" destId="{37390146-2EF2-48DE-81D1-F10B054853C5}" srcOrd="0" destOrd="0" parTransId="{3736D41C-61F8-4D47-8E57-71A9D957AAC8}" sibTransId="{13066944-CCDE-4D65-8787-482F1DBD4F4D}"/>
    <dgm:cxn modelId="{89BC0867-0877-450F-97A0-F1935F3FC056}" type="presOf" srcId="{37390146-2EF2-48DE-81D1-F10B054853C5}" destId="{D08D42D0-B101-41FB-9EC6-F62DA7E6E890}" srcOrd="0" destOrd="5" presId="urn:microsoft.com/office/officeart/2005/8/layout/hList1"/>
    <dgm:cxn modelId="{5458DE47-0918-49A4-A60F-B5742C11FFB5}" type="presOf" srcId="{A96A4301-91B2-43EC-964C-93753A177382}" destId="{D08D42D0-B101-41FB-9EC6-F62DA7E6E890}" srcOrd="0" destOrd="3" presId="urn:microsoft.com/office/officeart/2005/8/layout/hList1"/>
    <dgm:cxn modelId="{8E17124C-9D30-4055-8205-9D174F7947DC}" type="presOf" srcId="{4F5588D6-87E6-4286-B0B8-710D185B6E62}" destId="{0114BF58-330D-482B-A141-CCD978BBD52C}" srcOrd="0" destOrd="0" presId="urn:microsoft.com/office/officeart/2005/8/layout/hList1"/>
    <dgm:cxn modelId="{4C9F0B6E-6CD0-4CED-BAD7-AAF7E92AB0A4}" srcId="{50D85BDC-435A-4CF8-9A41-38C6AC7BC3B0}" destId="{25A2F386-97B8-44EF-BE5F-3A46E3D970F5}" srcOrd="0" destOrd="0" parTransId="{F88CED48-9977-42E1-9F27-E0471F094259}" sibTransId="{24C3CDC9-EC05-417E-A875-01AC5AE6B6AC}"/>
    <dgm:cxn modelId="{6E9C1475-0DAF-4965-9E12-E9EE5E1C8CEE}" type="presOf" srcId="{C94ACFBA-A752-42E3-916D-5474A15E58AF}" destId="{2FA2E6C0-ACF3-40D6-82B0-13F8CBD583BE}" srcOrd="0" destOrd="0" presId="urn:microsoft.com/office/officeart/2005/8/layout/hList1"/>
    <dgm:cxn modelId="{E751655A-7406-4064-9B35-5B2DE4B368F1}" srcId="{80A2764D-30E6-4CDA-880D-D5AC3921CBDF}" destId="{6920BEBF-EB0C-4659-B48E-EDC0DB714CB8}" srcOrd="1" destOrd="0" parTransId="{DCE723BA-0FC5-4ABA-9F8A-29633425FBF1}" sibTransId="{BCDD8DA9-0D3F-4130-B4F3-A2922FA98BC7}"/>
    <dgm:cxn modelId="{BDCD6A5A-87A8-45DE-8947-CA8837A894BD}" type="presOf" srcId="{D960AA88-0901-480F-B036-4403CBFC2485}" destId="{7DDFDEFF-7B64-4B5A-A2EB-CE4C67760864}" srcOrd="0" destOrd="3" presId="urn:microsoft.com/office/officeart/2005/8/layout/hList1"/>
    <dgm:cxn modelId="{B0BFE880-3305-44BE-9E37-5203017D897E}" type="presOf" srcId="{6920BEBF-EB0C-4659-B48E-EDC0DB714CB8}" destId="{7DDFDEFF-7B64-4B5A-A2EB-CE4C67760864}" srcOrd="0" destOrd="4" presId="urn:microsoft.com/office/officeart/2005/8/layout/hList1"/>
    <dgm:cxn modelId="{FB846B8A-395A-4BA7-BC8A-F38E9E86F827}" type="presOf" srcId="{50D85BDC-435A-4CF8-9A41-38C6AC7BC3B0}" destId="{9C014E10-7204-4DD7-9974-889C48653AF7}" srcOrd="0" destOrd="0" presId="urn:microsoft.com/office/officeart/2005/8/layout/hList1"/>
    <dgm:cxn modelId="{47BED58E-556C-4699-A29A-772B920FAA9B}" srcId="{4F5588D6-87E6-4286-B0B8-710D185B6E62}" destId="{3DCD57B0-C8C4-4100-AA6E-959F36C83475}" srcOrd="4" destOrd="0" parTransId="{E2CB7B44-63BE-416F-8CAB-B3DB05EA8EF0}" sibTransId="{017F3A94-B9C6-4CD3-B485-478623A990FF}"/>
    <dgm:cxn modelId="{72C6CD91-7902-4994-846D-E12B5280FCB4}" type="presOf" srcId="{3DCD57B0-C8C4-4100-AA6E-959F36C83475}" destId="{D08D42D0-B101-41FB-9EC6-F62DA7E6E890}" srcOrd="0" destOrd="7" presId="urn:microsoft.com/office/officeart/2005/8/layout/hList1"/>
    <dgm:cxn modelId="{AD43ED97-CE6C-4D4C-999E-2F4D47571AAE}" srcId="{4F5588D6-87E6-4286-B0B8-710D185B6E62}" destId="{A96A4301-91B2-43EC-964C-93753A177382}" srcOrd="1" destOrd="0" parTransId="{F6A602C6-F1C0-40DD-A09D-19D65EC6E4AB}" sibTransId="{E2C7E7EF-C489-45D2-B03F-4A141EF47B61}"/>
    <dgm:cxn modelId="{0ED7F298-160E-469D-B8E9-DD11ED3111F3}" srcId="{3DCD57B0-C8C4-4100-AA6E-959F36C83475}" destId="{B2407EB0-2003-4B64-A3AC-063B8BB65F3D}" srcOrd="1" destOrd="0" parTransId="{10645ABF-1447-4863-B9E1-4F074750C4E8}" sibTransId="{81F8FCA6-BCDF-40AD-AA89-E976138969FB}"/>
    <dgm:cxn modelId="{12C3F798-EA22-4E90-96BE-ABA9C2B83658}" srcId="{50D85BDC-435A-4CF8-9A41-38C6AC7BC3B0}" destId="{6ACC59B3-09F8-4673-A491-5A969B48B424}" srcOrd="4" destOrd="0" parTransId="{AA4AAB00-C187-47A9-9963-474C4E447354}" sibTransId="{F4EF5240-6A35-4967-8853-BF3EDE8B0D42}"/>
    <dgm:cxn modelId="{C9D6A09B-28B1-4510-99DC-CE9B0EA825DD}" srcId="{6ACC59B3-09F8-4673-A491-5A969B48B424}" destId="{F83F050C-6B9B-4F31-92A2-1A2D04249E6C}" srcOrd="1" destOrd="0" parTransId="{45656B1F-671C-4E69-88A0-DE7EBDD5B5EC}" sibTransId="{6B2F8FBC-3207-42DD-97B0-1756E5C75FBB}"/>
    <dgm:cxn modelId="{05BA859C-4BB1-4322-847F-5D271E552533}" srcId="{3DCD57B0-C8C4-4100-AA6E-959F36C83475}" destId="{1DD2C772-2506-46AB-982D-E5F574491384}" srcOrd="2" destOrd="0" parTransId="{BFA0B988-0332-44BB-9DEB-193042CFCD84}" sibTransId="{8B7240D9-2B8C-4D2A-8A6D-1CB00D3B842D}"/>
    <dgm:cxn modelId="{754797A1-F939-49A7-A571-C3A135C0C3F0}" srcId="{6ACC59B3-09F8-4673-A491-5A969B48B424}" destId="{6380EAA4-8FFD-4F26-90E7-B9C319E58D66}" srcOrd="0" destOrd="0" parTransId="{52190172-3499-48AE-8A10-8289E4ED8B53}" sibTransId="{D71CCDB4-D812-4243-882B-379EE033D582}"/>
    <dgm:cxn modelId="{C16A8CA6-BB76-4BCF-AE78-8C76BB8672A6}" srcId="{E2A0B45B-0375-4996-97C9-0E678B56DDDB}" destId="{D1164775-08ED-49FE-AF52-476B990FD04E}" srcOrd="1" destOrd="0" parTransId="{9E29AB6A-8163-49EE-984D-93DBEC0D01B2}" sibTransId="{F5D33892-61ED-45FC-B024-CBBA7E6213F1}"/>
    <dgm:cxn modelId="{0F0275AB-EBA9-4C1B-978B-9BCCE8F11FAA}" srcId="{80A2764D-30E6-4CDA-880D-D5AC3921CBDF}" destId="{D960AA88-0901-480F-B036-4403CBFC2485}" srcOrd="0" destOrd="0" parTransId="{D17B2F18-C576-4001-BCF8-9021332C0229}" sibTransId="{70A1C8D6-0F40-4B6A-A23B-48212230BDF8}"/>
    <dgm:cxn modelId="{0846D2BC-6BE6-4E95-8134-A0AE0AC02045}" type="presOf" srcId="{CCEA9273-8DE4-4A97-B7E5-9DC11CCD4413}" destId="{7DDFDEFF-7B64-4B5A-A2EB-CE4C67760864}" srcOrd="0" destOrd="1" presId="urn:microsoft.com/office/officeart/2005/8/layout/hList1"/>
    <dgm:cxn modelId="{DECBA2C2-C396-4984-A557-A3ABC4B2B233}" type="presOf" srcId="{CFE5F7DE-A225-4B48-AEF0-6F7EF512E607}" destId="{D08D42D0-B101-41FB-9EC6-F62DA7E6E890}" srcOrd="0" destOrd="6" presId="urn:microsoft.com/office/officeart/2005/8/layout/hList1"/>
    <dgm:cxn modelId="{E3632BC8-1342-44D8-BC11-A0DF502A6A84}" srcId="{50D85BDC-435A-4CF8-9A41-38C6AC7BC3B0}" destId="{80A2764D-30E6-4CDA-880D-D5AC3921CBDF}" srcOrd="2" destOrd="0" parTransId="{B4FF81B7-BCF5-4EB2-8486-D339AF09FE47}" sibTransId="{E9D7D398-DF81-4CB7-B7F1-53DCEBA1E38E}"/>
    <dgm:cxn modelId="{3B0BE4C8-5FC2-475E-AFA1-16394393B86C}" srcId="{4F5588D6-87E6-4286-B0B8-710D185B6E62}" destId="{E2A0B45B-0375-4996-97C9-0E678B56DDDB}" srcOrd="0" destOrd="0" parTransId="{1CFD6E03-A61D-4C1C-8661-E2B390FDB584}" sibTransId="{40231773-8E07-4218-A617-22256D0D2BDB}"/>
    <dgm:cxn modelId="{5EAAEACB-F4B7-4796-9CF1-CFD595F9A40B}" srcId="{3DCD57B0-C8C4-4100-AA6E-959F36C83475}" destId="{7683D564-0FD3-4303-9CFC-7B06291F0605}" srcOrd="0" destOrd="0" parTransId="{DB6D1325-7A14-4ABD-B062-24D7BCC4AF1F}" sibTransId="{4321BC4B-F37B-4035-A73B-24603E887651}"/>
    <dgm:cxn modelId="{016801CD-3440-42D2-A9BD-894972D81179}" type="presOf" srcId="{E2A0B45B-0375-4996-97C9-0E678B56DDDB}" destId="{D08D42D0-B101-41FB-9EC6-F62DA7E6E890}" srcOrd="0" destOrd="0" presId="urn:microsoft.com/office/officeart/2005/8/layout/hList1"/>
    <dgm:cxn modelId="{5ED3D6D1-5F5D-492F-BAB7-46CDC80BAF8D}" type="presOf" srcId="{D1E6B05B-AEE1-42B5-967F-88BD6315250B}" destId="{D08D42D0-B101-41FB-9EC6-F62DA7E6E890}" srcOrd="0" destOrd="4" presId="urn:microsoft.com/office/officeart/2005/8/layout/hList1"/>
    <dgm:cxn modelId="{42EABDD6-ED9C-46B0-88CA-982D4E859ED7}" type="presOf" srcId="{D7188F69-EE17-4481-8912-B68D5BAFA068}" destId="{7DDFDEFF-7B64-4B5A-A2EB-CE4C67760864}" srcOrd="0" destOrd="12" presId="urn:microsoft.com/office/officeart/2005/8/layout/hList1"/>
    <dgm:cxn modelId="{3288F2D6-F411-4C8A-8EEA-82DAE72949A3}" srcId="{80A2764D-30E6-4CDA-880D-D5AC3921CBDF}" destId="{E5DCA943-6631-4F1D-B8D1-6FAEC57AFF87}" srcOrd="2" destOrd="0" parTransId="{AC017107-2EF2-4294-9525-5A28C4059E4A}" sibTransId="{EB018465-DFD3-4FC8-87C3-B227955172C5}"/>
    <dgm:cxn modelId="{CDC8FDDC-640D-42AE-B036-AF41E20DECBF}" srcId="{4F5588D6-87E6-4286-B0B8-710D185B6E62}" destId="{CFE5F7DE-A225-4B48-AEF0-6F7EF512E607}" srcOrd="3" destOrd="0" parTransId="{9F812475-BC5D-43F3-B574-9B37E2238E34}" sibTransId="{AA72F293-5728-44F7-A590-761F7D33DF16}"/>
    <dgm:cxn modelId="{4377EFE0-5EF4-4F29-9D8C-88A3B2906FF8}" type="presOf" srcId="{F83F050C-6B9B-4F31-92A2-1A2D04249E6C}" destId="{7DDFDEFF-7B64-4B5A-A2EB-CE4C67760864}" srcOrd="0" destOrd="9" presId="urn:microsoft.com/office/officeart/2005/8/layout/hList1"/>
    <dgm:cxn modelId="{751C71E9-46C4-4D21-AF34-5E7372C1AC36}" srcId="{E2A0B45B-0375-4996-97C9-0E678B56DDDB}" destId="{CA71DF24-06BB-412C-8599-2635364F4E87}" srcOrd="0" destOrd="0" parTransId="{E0C40DD9-BF8C-4589-87AF-7DB5F959C981}" sibTransId="{3BF482DB-AE1E-4C6A-9EE8-E5A21EBF2E2A}"/>
    <dgm:cxn modelId="{3E6187F1-575A-4151-87E3-3CBD72B01F75}" srcId="{4F5588D6-87E6-4286-B0B8-710D185B6E62}" destId="{D1E6B05B-AEE1-42B5-967F-88BD6315250B}" srcOrd="2" destOrd="0" parTransId="{E7A7B326-439F-4CBB-89AC-56250423A514}" sibTransId="{07CC4B52-14E9-4514-AFA5-E65A12F94BB5}"/>
    <dgm:cxn modelId="{0378F1F3-BEA5-4021-A70C-1BAA4CEB4BFE}" srcId="{50D85BDC-435A-4CF8-9A41-38C6AC7BC3B0}" destId="{CCEA9273-8DE4-4A97-B7E5-9DC11CCD4413}" srcOrd="1" destOrd="0" parTransId="{1EE0BA2C-A047-41D5-9F40-7DBC699F10AF}" sibTransId="{C524F58E-E49A-4C09-A863-CC4EE4081F58}"/>
    <dgm:cxn modelId="{0C36FBF3-C55F-40E1-9D7C-88892AD35816}" type="presOf" srcId="{6ACC59B3-09F8-4673-A491-5A969B48B424}" destId="{7DDFDEFF-7B64-4B5A-A2EB-CE4C67760864}" srcOrd="0" destOrd="7" presId="urn:microsoft.com/office/officeart/2005/8/layout/hList1"/>
    <dgm:cxn modelId="{F82322F7-AEDF-48F1-BCE1-645B9E9FF062}" srcId="{6ACC59B3-09F8-4673-A491-5A969B48B424}" destId="{D7188F69-EE17-4481-8912-B68D5BAFA068}" srcOrd="4" destOrd="0" parTransId="{A128759D-F44F-44D5-BE49-E46E050DD5BC}" sibTransId="{599028DC-3152-4F93-AEBC-3D4D3C7F137E}"/>
    <dgm:cxn modelId="{6A61E656-3DCE-4434-8C70-1CDF04FDC567}" type="presParOf" srcId="{2FA2E6C0-ACF3-40D6-82B0-13F8CBD583BE}" destId="{1A8B92FB-BD75-4C55-B699-14C410A39B9D}" srcOrd="0" destOrd="0" presId="urn:microsoft.com/office/officeart/2005/8/layout/hList1"/>
    <dgm:cxn modelId="{EB3FF42C-85A1-420A-8F9E-C86554678EB8}" type="presParOf" srcId="{1A8B92FB-BD75-4C55-B699-14C410A39B9D}" destId="{0114BF58-330D-482B-A141-CCD978BBD52C}" srcOrd="0" destOrd="0" presId="urn:microsoft.com/office/officeart/2005/8/layout/hList1"/>
    <dgm:cxn modelId="{AC453018-4019-4AB3-AAF8-1BB1D1D44E77}" type="presParOf" srcId="{1A8B92FB-BD75-4C55-B699-14C410A39B9D}" destId="{D08D42D0-B101-41FB-9EC6-F62DA7E6E890}" srcOrd="1" destOrd="0" presId="urn:microsoft.com/office/officeart/2005/8/layout/hList1"/>
    <dgm:cxn modelId="{A81BBF4D-6CAA-4EF5-B19F-3B8C0B09FC77}" type="presParOf" srcId="{2FA2E6C0-ACF3-40D6-82B0-13F8CBD583BE}" destId="{FEF69DCA-A8E2-4D99-A298-17003D08E352}" srcOrd="1" destOrd="0" presId="urn:microsoft.com/office/officeart/2005/8/layout/hList1"/>
    <dgm:cxn modelId="{0610D49E-AE05-45D7-925E-96BD91FE8126}" type="presParOf" srcId="{2FA2E6C0-ACF3-40D6-82B0-13F8CBD583BE}" destId="{2E63184D-A62E-465B-9E8B-D268A3575849}" srcOrd="2" destOrd="0" presId="urn:microsoft.com/office/officeart/2005/8/layout/hList1"/>
    <dgm:cxn modelId="{79E33DEC-3B03-4971-AE1D-FD35EC248F06}" type="presParOf" srcId="{2E63184D-A62E-465B-9E8B-D268A3575849}" destId="{9C014E10-7204-4DD7-9974-889C48653AF7}" srcOrd="0" destOrd="0" presId="urn:microsoft.com/office/officeart/2005/8/layout/hList1"/>
    <dgm:cxn modelId="{FC2E8373-6EE3-4EAE-8E23-A061A4792355}" type="presParOf" srcId="{2E63184D-A62E-465B-9E8B-D268A3575849}" destId="{7DDFDEFF-7B64-4B5A-A2EB-CE4C6776086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3CDFD-A2B3-4E7C-8D36-BCE176EC2F8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ED6F85F0-BED3-42FE-97F3-2F28ECD6657B}">
      <dgm:prSet custT="1"/>
      <dgm:spPr>
        <a:xfrm>
          <a:off x="5776" y="2894448"/>
          <a:ext cx="4254844" cy="856560"/>
        </a:xfrm>
        <a:prstGeom prst="roundRect">
          <a:avLst/>
        </a:prstGeom>
        <a:solidFill>
          <a:srgbClr val="E9943A">
            <a:hueOff val="9219038"/>
            <a:satOff val="2627"/>
            <a:lumOff val="75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i-FI" sz="2800" b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Lakisääteiset tehtävät</a:t>
          </a:r>
        </a:p>
      </dgm:t>
    </dgm:pt>
    <dgm:pt modelId="{C154033F-4A15-4525-A30A-D96DA5D2221E}" type="parTrans" cxnId="{32C9A175-50C4-411C-8DEE-6DA42E5D8870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8837179C-14D3-4A3E-B2CD-719593D59293}" type="sibTrans" cxnId="{32C9A175-50C4-411C-8DEE-6DA42E5D8870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79E45960-2896-4595-BCA6-92A29C09943C}">
      <dgm:prSet custT="1"/>
      <dgm:spPr>
        <a:xfrm rot="5400000">
          <a:off x="7395303" y="-459355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Kuntien ilmastotavoitteiden huomioiminen osana esim. kaavoituksen edistämistä ja muuta vaikutusten arviointia</a:t>
          </a:r>
        </a:p>
      </dgm:t>
    </dgm:pt>
    <dgm:pt modelId="{7A70C702-74B2-4037-ACA0-39C3D4290CAC}" type="parTrans" cxnId="{483EA6BB-37E6-474D-A16A-DDF1339D5F68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B8014685-98FA-4B76-9FFD-706AF519D8AF}" type="sibTrans" cxnId="{483EA6BB-37E6-474D-A16A-DDF1339D5F68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5EA5055F-C221-477C-8D9E-0763042F525A}">
      <dgm:prSet custT="1"/>
      <dgm:spPr>
        <a:xfrm rot="5400000">
          <a:off x="7395303" y="-459355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Vesihuolto: kriittisten vedenkäyttäjien tunnistaminen, energia- ja resurssitehokkuuden kysymykset sekä vesihuollon kiertotalous. Kuntien kanssa käytävät keskustelut, kuntien vesihuollon kehittämisen valvonta, vesihuollon toiminta-aluelausunnot, kaavalausunnot, varautumissuunnitelmat, vesihuollon riskiarviot (</a:t>
          </a: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TESUilta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). </a:t>
          </a:r>
        </a:p>
      </dgm:t>
    </dgm:pt>
    <dgm:pt modelId="{E830E071-3CB6-45AE-BC74-30EFBD3D72D3}" type="parTrans" cxnId="{23238DDB-8FFD-47AB-932D-2A373A881A40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D133117D-865B-406F-9B3E-A60F3BF2133A}" type="sibTrans" cxnId="{23238DDB-8FFD-47AB-932D-2A373A881A40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42494A68-5840-4337-889A-4518849BBB09}">
      <dgm:prSet custT="1"/>
      <dgm:spPr>
        <a:xfrm rot="5400000">
          <a:off x="7395303" y="-459355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Hulevesijärjestelmien mitoitukseen liittyvät linjaukset ja tiedonvälitys kunnille</a:t>
          </a:r>
        </a:p>
      </dgm:t>
    </dgm:pt>
    <dgm:pt modelId="{CD8749AD-4353-408B-895C-9E7B9C4D86AA}" type="parTrans" cxnId="{8D984ACC-4E11-485F-802D-8CE544901784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4EA5AB5D-544C-445D-A4D0-96750883E91F}" type="sibTrans" cxnId="{8D984ACC-4E11-485F-802D-8CE544901784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50196DCB-CDF3-4E80-B639-9C7EE2AEE133}">
      <dgm:prSet custT="1"/>
      <dgm:spPr>
        <a:xfrm rot="5400000">
          <a:off x="7395303" y="-459355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Kuntien laatimat pohjavesialuekohtaiset suojelusuunnitelmat ja toimenpiteet, joille ELY myöntää rahoitusta</a:t>
          </a:r>
        </a:p>
      </dgm:t>
    </dgm:pt>
    <dgm:pt modelId="{C56C34B7-9DB5-4E7E-AF38-B059777CC9D5}" type="parTrans" cxnId="{B44A1645-DAF0-467E-B6C8-9777CC362997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9F78F8FC-5065-4DEE-AC8D-6A1E2F953F2F}" type="sibTrans" cxnId="{B44A1645-DAF0-467E-B6C8-9777CC362997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835D3A01-4331-483C-9514-D4D14A4376E3}">
      <dgm:prSet custT="1"/>
      <dgm:spPr>
        <a:xfrm>
          <a:off x="5776" y="4232080"/>
          <a:ext cx="4254844" cy="856560"/>
        </a:xfrm>
        <a:prstGeom prst="roundRect">
          <a:avLst/>
        </a:prstGeom>
        <a:solidFill>
          <a:srgbClr val="E9943A">
            <a:hueOff val="13828557"/>
            <a:satOff val="3941"/>
            <a:lumOff val="11372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i-FI" sz="2800" b="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Viestintä</a:t>
          </a:r>
        </a:p>
      </dgm:t>
    </dgm:pt>
    <dgm:pt modelId="{9F95AC93-6137-4A8C-83C9-86C0E89E25D8}" type="parTrans" cxnId="{76E1162C-9266-4580-A390-B25D5DBBCF62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1A5B69D3-C1BC-4DE0-AAB3-789E4B7F6418}" type="sibTrans" cxnId="{76E1162C-9266-4580-A390-B25D5DBBCF62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A5B4C3BF-7615-4CF3-96A1-DCC2B65F8D0E}">
      <dgm:prSet custT="1"/>
      <dgm:spPr>
        <a:xfrm rot="5400000">
          <a:off x="7395303" y="878276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Ilmastoon liittyvät infotilaisuudet</a:t>
          </a:r>
        </a:p>
      </dgm:t>
    </dgm:pt>
    <dgm:pt modelId="{1DC97797-2A62-43C6-AB0D-CA8F9AC2B030}" type="parTrans" cxnId="{32BA257D-14F1-419B-805E-8F50631845C5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DCAEA4D3-6F3B-4996-BDAF-E4055B723E8E}" type="sibTrans" cxnId="{32BA257D-14F1-419B-805E-8F50631845C5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ED6FEC0D-469E-4A60-A1AC-126D621EA419}">
      <dgm:prSet custT="1"/>
      <dgm:spPr>
        <a:xfrm rot="5400000">
          <a:off x="7395303" y="878276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Paikkatietopohjaiset esitykset ilmastoriskeistä sopeutumisen tueksi, esim. tulvariskit </a:t>
          </a:r>
        </a:p>
      </dgm:t>
    </dgm:pt>
    <dgm:pt modelId="{9BF0D30B-B0CC-47B3-863C-248021C4DB2C}" type="parTrans" cxnId="{48C85D78-C3E7-4F17-A69B-B0F77331BA86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E753F189-5928-4A36-B916-1504C3AECDE2}" type="sibTrans" cxnId="{48C85D78-C3E7-4F17-A69B-B0F77331BA86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0E2E6DEB-4E1B-45D7-B366-B9AEB68CAA33}">
      <dgm:prSet custT="1"/>
      <dgm:spPr>
        <a:xfrm rot="5400000">
          <a:off x="7395303" y="878276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Kaava-</a:t>
          </a: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checklist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ja muut kaavan ilmastovaikutusten arvioinnin työkalut tietoon sekä palautteen välittäminen</a:t>
          </a:r>
        </a:p>
      </dgm:t>
    </dgm:pt>
    <dgm:pt modelId="{4B47BEDC-3184-434B-9F9A-E532AFD4A9EB}" type="parTrans" cxnId="{736A62E5-C578-480E-94D3-11DA44F2082E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73AE7914-596E-4CE3-9674-64869B19CC79}" type="sibTrans" cxnId="{736A62E5-C578-480E-94D3-11DA44F2082E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C991A34A-7F58-4D83-9D91-A40FBDB22431}">
      <dgm:prSet custT="1"/>
      <dgm:spPr>
        <a:xfrm rot="5400000">
          <a:off x="7395303" y="878276"/>
          <a:ext cx="1294804" cy="7564168"/>
        </a:xfrm>
        <a:prstGeom prst="round2SameRect">
          <a:avLst/>
        </a:prstGeo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SYKEn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mallintamat hulevesitulvariskit tiedoksi</a:t>
          </a:r>
        </a:p>
      </dgm:t>
    </dgm:pt>
    <dgm:pt modelId="{9CFDE614-AAA5-4930-90C9-E9ACA52C1E83}" type="parTrans" cxnId="{1F625A26-75DB-4393-B74C-43F426FBF3BA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15A6106F-299F-4A69-8512-FF4741952F1E}" type="sibTrans" cxnId="{1F625A26-75DB-4393-B74C-43F426FBF3BA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BD18CFA5-ACF9-449A-9FDE-3636F234F4DC}">
      <dgm:prSet custT="1"/>
      <dgm:spPr>
        <a:xfrm>
          <a:off x="5776" y="1556815"/>
          <a:ext cx="4250689" cy="856560"/>
        </a:xfrm>
        <a:prstGeom prst="roundRect">
          <a:avLst/>
        </a:prstGeom>
        <a:solidFill>
          <a:srgbClr val="E9943A">
            <a:hueOff val="4609519"/>
            <a:satOff val="1314"/>
            <a:lumOff val="379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fi-FI" sz="2800" dirty="0">
              <a:solidFill>
                <a:schemeClr val="bg1"/>
              </a:solidFill>
              <a:latin typeface="+mj-lt"/>
              <a:ea typeface="+mn-ea"/>
              <a:cs typeface="+mn-cs"/>
            </a:rPr>
            <a:t>Tiedonvaihto ja yhteistyö</a:t>
          </a:r>
        </a:p>
      </dgm:t>
    </dgm:pt>
    <dgm:pt modelId="{243D71C7-B1AD-48EF-B65B-B42941D334A3}" type="parTrans" cxnId="{9694B769-82B5-4C22-BD71-5B53BEE9015D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C01B13EE-DBF2-4B63-91C0-24168EE69A5D}" type="sibTrans" cxnId="{9694B769-82B5-4C22-BD71-5B53BEE9015D}">
      <dgm:prSet/>
      <dgm:spPr/>
      <dgm:t>
        <a:bodyPr/>
        <a:lstStyle/>
        <a:p>
          <a:endParaRPr lang="fi-FI" sz="1000">
            <a:latin typeface="+mj-lt"/>
          </a:endParaRPr>
        </a:p>
      </dgm:t>
    </dgm:pt>
    <dgm:pt modelId="{CDEAEC3A-5D04-475B-9868-73AA0B15FE87}">
      <dgm:prSet custT="1"/>
      <dgm:spPr>
        <a:xfrm rot="5400000">
          <a:off x="7387455" y="-1793294"/>
          <a:ext cx="1294804" cy="7556781"/>
        </a:xfrm>
        <a:solidFill>
          <a:srgbClr val="E9943A">
            <a:tint val="40000"/>
            <a:alpha val="90000"/>
            <a:hueOff val="4691217"/>
            <a:satOff val="2768"/>
            <a:lumOff val="621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4691217"/>
              <a:satOff val="2768"/>
              <a:lumOff val="62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Tieto </a:t>
          </a: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ELYille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kuntien ja laitosten vastuunjaosta hulevesien hallinnassa</a:t>
          </a:r>
        </a:p>
      </dgm:t>
    </dgm:pt>
    <dgm:pt modelId="{A1FE7250-8233-426D-88F4-476159E734AD}" type="parTrans" cxnId="{AD58ADC9-F9FD-4B6A-A87A-9B98F6F88BE8}">
      <dgm:prSet/>
      <dgm:spPr/>
      <dgm:t>
        <a:bodyPr/>
        <a:lstStyle/>
        <a:p>
          <a:endParaRPr lang="fi-FI"/>
        </a:p>
      </dgm:t>
    </dgm:pt>
    <dgm:pt modelId="{6560C504-A93A-4558-BE04-37469F152DCA}" type="sibTrans" cxnId="{AD58ADC9-F9FD-4B6A-A87A-9B98F6F88BE8}">
      <dgm:prSet/>
      <dgm:spPr/>
      <dgm:t>
        <a:bodyPr/>
        <a:lstStyle/>
        <a:p>
          <a:endParaRPr lang="fi-FI"/>
        </a:p>
      </dgm:t>
    </dgm:pt>
    <dgm:pt modelId="{11B46F2A-E0C0-4DF2-9458-0FB74FC073AC}">
      <dgm:prSet custT="1"/>
      <dgm:spPr>
        <a:xfrm rot="5400000">
          <a:off x="7387455" y="-1793294"/>
          <a:ext cx="1294804" cy="7556781"/>
        </a:xfrm>
        <a:solidFill>
          <a:srgbClr val="E9943A">
            <a:tint val="40000"/>
            <a:alpha val="90000"/>
            <a:hueOff val="4691217"/>
            <a:satOff val="2768"/>
            <a:lumOff val="621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4691217"/>
              <a:satOff val="2768"/>
              <a:lumOff val="62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Kunnille raportoitujen päästötietojen tallentaminen </a:t>
          </a: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YLVAan</a:t>
          </a:r>
          <a:endParaRPr lang="fi-FI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B0A0B26-4820-4E59-A122-EA5FC77E1231}" type="parTrans" cxnId="{9F3D6126-131D-42A7-AA72-25CCDFF3D14C}">
      <dgm:prSet/>
      <dgm:spPr/>
      <dgm:t>
        <a:bodyPr/>
        <a:lstStyle/>
        <a:p>
          <a:endParaRPr lang="fi-FI"/>
        </a:p>
      </dgm:t>
    </dgm:pt>
    <dgm:pt modelId="{F94176D5-1575-4F16-8420-637EA7EA8FDB}" type="sibTrans" cxnId="{9F3D6126-131D-42A7-AA72-25CCDFF3D14C}">
      <dgm:prSet/>
      <dgm:spPr/>
      <dgm:t>
        <a:bodyPr/>
        <a:lstStyle/>
        <a:p>
          <a:endParaRPr lang="fi-FI"/>
        </a:p>
      </dgm:t>
    </dgm:pt>
    <dgm:pt modelId="{D890C254-03C9-40BD-8204-A7ADF3E0E990}">
      <dgm:prSet custT="1"/>
      <dgm:spPr/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Haavoittuvien kohteiden ja toimintojen tunnistaminen ja esiin nostaminen esim. kaavoitukseen, pohjavesiin, ympäristön- ja luonnonsuojeluun liittyen</a:t>
          </a:r>
        </a:p>
      </dgm:t>
    </dgm:pt>
    <dgm:pt modelId="{9AB74DD0-BB5F-494F-ABA4-1421E4E39570}" type="parTrans" cxnId="{19B3B9D5-757F-494E-BE80-45B2E85EA4F9}">
      <dgm:prSet/>
      <dgm:spPr/>
      <dgm:t>
        <a:bodyPr/>
        <a:lstStyle/>
        <a:p>
          <a:endParaRPr lang="fi-FI"/>
        </a:p>
      </dgm:t>
    </dgm:pt>
    <dgm:pt modelId="{489C4FC6-9BF9-4AFD-903E-1379C5E2D208}" type="sibTrans" cxnId="{19B3B9D5-757F-494E-BE80-45B2E85EA4F9}">
      <dgm:prSet/>
      <dgm:spPr/>
      <dgm:t>
        <a:bodyPr/>
        <a:lstStyle/>
        <a:p>
          <a:endParaRPr lang="fi-FI"/>
        </a:p>
      </dgm:t>
    </dgm:pt>
    <dgm:pt modelId="{F30E70B4-ADEA-4167-BD76-C69E0E90B728}">
      <dgm:prSet custT="1"/>
      <dgm:spPr>
        <a:xfrm rot="5400000">
          <a:off x="7395303" y="-459355"/>
          <a:ext cx="1294804" cy="7564168"/>
        </a:xfr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endParaRPr lang="fi-FI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C6F830AE-50B8-45E0-A49C-636BAF238882}" type="parTrans" cxnId="{35627C33-8013-487C-BD54-DD51764BBA61}">
      <dgm:prSet/>
      <dgm:spPr/>
      <dgm:t>
        <a:bodyPr/>
        <a:lstStyle/>
        <a:p>
          <a:endParaRPr lang="fi-FI"/>
        </a:p>
      </dgm:t>
    </dgm:pt>
    <dgm:pt modelId="{8ABD5734-9D80-475F-9A65-9A7E55C2CAD7}" type="sibTrans" cxnId="{35627C33-8013-487C-BD54-DD51764BBA61}">
      <dgm:prSet/>
      <dgm:spPr/>
      <dgm:t>
        <a:bodyPr/>
        <a:lstStyle/>
        <a:p>
          <a:endParaRPr lang="fi-FI"/>
        </a:p>
      </dgm:t>
    </dgm:pt>
    <dgm:pt modelId="{2E60E0DC-4E8C-48FE-B07C-BFE919CE81B1}">
      <dgm:prSet custT="1"/>
      <dgm:spPr>
        <a:xfrm rot="5400000">
          <a:off x="7395303" y="-459355"/>
          <a:ext cx="1294804" cy="7564168"/>
        </a:xfr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HELMI-ohjelman toimintamallien hiominen yhteistyössä kuntien kanssa</a:t>
          </a:r>
        </a:p>
      </dgm:t>
    </dgm:pt>
    <dgm:pt modelId="{8FE8853A-5F0E-4BA6-ACF3-8F8A891091DF}" type="parTrans" cxnId="{1DB2AD30-A44C-4FEC-BEE1-A99764E5BBA0}">
      <dgm:prSet/>
      <dgm:spPr/>
      <dgm:t>
        <a:bodyPr/>
        <a:lstStyle/>
        <a:p>
          <a:endParaRPr lang="fi-FI"/>
        </a:p>
      </dgm:t>
    </dgm:pt>
    <dgm:pt modelId="{78B20622-4E89-435A-987D-5A3BE362FFB4}" type="sibTrans" cxnId="{1DB2AD30-A44C-4FEC-BEE1-A99764E5BBA0}">
      <dgm:prSet/>
      <dgm:spPr/>
      <dgm:t>
        <a:bodyPr/>
        <a:lstStyle/>
        <a:p>
          <a:endParaRPr lang="fi-FI"/>
        </a:p>
      </dgm:t>
    </dgm:pt>
    <dgm:pt modelId="{C1858C0E-0F73-47EC-AB49-43FF0AAFBDD7}">
      <dgm:prSet custT="1"/>
      <dgm:spPr/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Liikkumisen ja liikenneturvallisuuden vuosikellot</a:t>
          </a:r>
        </a:p>
      </dgm:t>
    </dgm:pt>
    <dgm:pt modelId="{80F8247F-94A6-4B41-B1EF-91F6377796CA}" type="parTrans" cxnId="{303D3A00-6C84-4945-965F-EA6FA3DE0F84}">
      <dgm:prSet/>
      <dgm:spPr/>
      <dgm:t>
        <a:bodyPr/>
        <a:lstStyle/>
        <a:p>
          <a:endParaRPr lang="fi-FI"/>
        </a:p>
      </dgm:t>
    </dgm:pt>
    <dgm:pt modelId="{4162A4F2-F419-43FE-9D73-3231A65AC532}" type="sibTrans" cxnId="{303D3A00-6C84-4945-965F-EA6FA3DE0F84}">
      <dgm:prSet/>
      <dgm:spPr/>
      <dgm:t>
        <a:bodyPr/>
        <a:lstStyle/>
        <a:p>
          <a:endParaRPr lang="fi-FI"/>
        </a:p>
      </dgm:t>
    </dgm:pt>
    <dgm:pt modelId="{618B403C-9D4A-43DD-A966-DD9407FBBACE}">
      <dgm:prSet custT="1"/>
      <dgm:spPr/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Yhteiset koulutus- ja neuvottelupäivät</a:t>
          </a:r>
        </a:p>
      </dgm:t>
    </dgm:pt>
    <dgm:pt modelId="{F26EE22C-3CF9-4169-AA46-F1794E480C5F}" type="parTrans" cxnId="{E557A553-E5D3-45FE-A7A0-908440999417}">
      <dgm:prSet/>
      <dgm:spPr/>
      <dgm:t>
        <a:bodyPr/>
        <a:lstStyle/>
        <a:p>
          <a:endParaRPr lang="fi-FI"/>
        </a:p>
      </dgm:t>
    </dgm:pt>
    <dgm:pt modelId="{D99FF31D-6EEB-45EF-8F07-A4847E52F8A5}" type="sibTrans" cxnId="{E557A553-E5D3-45FE-A7A0-908440999417}">
      <dgm:prSet/>
      <dgm:spPr/>
      <dgm:t>
        <a:bodyPr/>
        <a:lstStyle/>
        <a:p>
          <a:endParaRPr lang="fi-FI"/>
        </a:p>
      </dgm:t>
    </dgm:pt>
    <dgm:pt modelId="{A7841908-0AAC-45C4-A752-389A1120705E}">
      <dgm:prSet custT="1"/>
      <dgm:spPr>
        <a:xfrm rot="5400000">
          <a:off x="7395303" y="878276"/>
          <a:ext cx="1294804" cy="7564168"/>
        </a:xfr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Rahoituksesta (EAKR, ESR, liittojen muu rahoitus, </a:t>
          </a: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YM:n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ja </a:t>
          </a: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LVM:n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rahoitus, ARA, Horisontti..) viestiminen</a:t>
          </a:r>
        </a:p>
      </dgm:t>
    </dgm:pt>
    <dgm:pt modelId="{1C5DD51C-A556-4F35-83DC-B42374390DB8}" type="parTrans" cxnId="{EAA3FCA4-8A8C-463A-89C9-E76B32E9C758}">
      <dgm:prSet/>
      <dgm:spPr/>
      <dgm:t>
        <a:bodyPr/>
        <a:lstStyle/>
        <a:p>
          <a:endParaRPr lang="fi-FI"/>
        </a:p>
      </dgm:t>
    </dgm:pt>
    <dgm:pt modelId="{0F731CE4-C680-4523-BC3D-DA8C2A1A47A7}" type="sibTrans" cxnId="{EAA3FCA4-8A8C-463A-89C9-E76B32E9C758}">
      <dgm:prSet/>
      <dgm:spPr/>
      <dgm:t>
        <a:bodyPr/>
        <a:lstStyle/>
        <a:p>
          <a:endParaRPr lang="fi-FI"/>
        </a:p>
      </dgm:t>
    </dgm:pt>
    <dgm:pt modelId="{9CA57871-9BF6-4067-B2FE-2D4423918532}">
      <dgm:prSet custT="1"/>
      <dgm:spPr>
        <a:xfrm rot="5400000">
          <a:off x="7395303" y="878276"/>
          <a:ext cx="1294804" cy="7564168"/>
        </a:xfr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Vesien- ja merenhoidon kuntatilaisuudet</a:t>
          </a:r>
        </a:p>
      </dgm:t>
    </dgm:pt>
    <dgm:pt modelId="{AB3221DE-D7CC-4EE2-8D0B-06EE597E0F89}" type="parTrans" cxnId="{A989A10A-AF85-4D45-B192-E39E68CB3514}">
      <dgm:prSet/>
      <dgm:spPr/>
      <dgm:t>
        <a:bodyPr/>
        <a:lstStyle/>
        <a:p>
          <a:endParaRPr lang="fi-FI"/>
        </a:p>
      </dgm:t>
    </dgm:pt>
    <dgm:pt modelId="{D00EAF30-18A3-4410-BFB1-5945A17FF84B}" type="sibTrans" cxnId="{A989A10A-AF85-4D45-B192-E39E68CB3514}">
      <dgm:prSet/>
      <dgm:spPr/>
      <dgm:t>
        <a:bodyPr/>
        <a:lstStyle/>
        <a:p>
          <a:endParaRPr lang="fi-FI"/>
        </a:p>
      </dgm:t>
    </dgm:pt>
    <dgm:pt modelId="{97ADA281-1AB6-41FD-B483-1C1DD8CFC296}">
      <dgm:prSet custT="1"/>
      <dgm:spPr>
        <a:xfrm rot="5400000">
          <a:off x="7395303" y="878276"/>
          <a:ext cx="1294804" cy="7564168"/>
        </a:xfr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ELYjen</a:t>
          </a: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tuulivoiman edistämisen tehtävät ja kuntayhteistyö</a:t>
          </a:r>
        </a:p>
      </dgm:t>
    </dgm:pt>
    <dgm:pt modelId="{63500E83-239C-4798-A727-D0B61E59DD33}" type="parTrans" cxnId="{771ADF03-F7D4-40C3-979C-590DD83685DA}">
      <dgm:prSet/>
      <dgm:spPr/>
      <dgm:t>
        <a:bodyPr/>
        <a:lstStyle/>
        <a:p>
          <a:endParaRPr lang="fi-FI"/>
        </a:p>
      </dgm:t>
    </dgm:pt>
    <dgm:pt modelId="{EA74C824-C109-4A61-A1B0-30B1D8A382DA}" type="sibTrans" cxnId="{771ADF03-F7D4-40C3-979C-590DD83685DA}">
      <dgm:prSet/>
      <dgm:spPr/>
      <dgm:t>
        <a:bodyPr/>
        <a:lstStyle/>
        <a:p>
          <a:endParaRPr lang="fi-FI"/>
        </a:p>
      </dgm:t>
    </dgm:pt>
    <dgm:pt modelId="{D69A733E-206C-4B51-92C8-6D82701AD6F4}">
      <dgm:prSet custT="1"/>
      <dgm:spPr>
        <a:xfrm rot="5400000">
          <a:off x="7395303" y="-459355"/>
          <a:ext cx="1294804" cy="7564168"/>
        </a:xfr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Kävelyn, pyöräilyn ja joukkoliikenteen edistämisen yhteistyö</a:t>
          </a:r>
        </a:p>
      </dgm:t>
    </dgm:pt>
    <dgm:pt modelId="{D2532BBF-CA29-4DAE-8792-6323EA1084FE}" type="parTrans" cxnId="{7A115B59-36C3-415B-9444-AAC9240E74A9}">
      <dgm:prSet/>
      <dgm:spPr/>
      <dgm:t>
        <a:bodyPr/>
        <a:lstStyle/>
        <a:p>
          <a:endParaRPr lang="fi-FI"/>
        </a:p>
      </dgm:t>
    </dgm:pt>
    <dgm:pt modelId="{C7EDC5EB-BD7B-4451-AEAF-2424119105D3}" type="sibTrans" cxnId="{7A115B59-36C3-415B-9444-AAC9240E74A9}">
      <dgm:prSet/>
      <dgm:spPr/>
      <dgm:t>
        <a:bodyPr/>
        <a:lstStyle/>
        <a:p>
          <a:endParaRPr lang="fi-FI"/>
        </a:p>
      </dgm:t>
    </dgm:pt>
    <dgm:pt modelId="{0CA3F165-C70B-41E3-8546-FFFB0440D5BB}">
      <dgm:prSet custT="1"/>
      <dgm:spPr/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Alueellinen jätesuunnittelu</a:t>
          </a:r>
        </a:p>
      </dgm:t>
    </dgm:pt>
    <dgm:pt modelId="{A5A4B4BC-84A2-45E4-AF84-17E70A000D6E}" type="parTrans" cxnId="{E05D1EE0-C66D-4324-8C4E-F0A60EF70AA2}">
      <dgm:prSet/>
      <dgm:spPr/>
      <dgm:t>
        <a:bodyPr/>
        <a:lstStyle/>
        <a:p>
          <a:endParaRPr lang="fi-FI"/>
        </a:p>
      </dgm:t>
    </dgm:pt>
    <dgm:pt modelId="{F77EB352-B140-48B2-8065-828B6542B3C3}" type="sibTrans" cxnId="{E05D1EE0-C66D-4324-8C4E-F0A60EF70AA2}">
      <dgm:prSet/>
      <dgm:spPr/>
      <dgm:t>
        <a:bodyPr/>
        <a:lstStyle/>
        <a:p>
          <a:endParaRPr lang="fi-FI"/>
        </a:p>
      </dgm:t>
    </dgm:pt>
    <dgm:pt modelId="{9C66F1F7-0E1A-46E9-B124-F16A886C646F}">
      <dgm:prSet custT="1"/>
      <dgm:spPr/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Yhteistyö kunnan ympäristöviranomaisiin, esim. miten kierrätyslietteitä saa käyttää maataloudessa, viljelijöiden neuvonta miten kierrätyslannoitteita saa käyttää. </a:t>
          </a:r>
        </a:p>
      </dgm:t>
    </dgm:pt>
    <dgm:pt modelId="{21FB7800-588E-4E41-A198-C57597A56A59}" type="parTrans" cxnId="{42729A03-4F38-4738-9836-078E6719AE1E}">
      <dgm:prSet/>
      <dgm:spPr/>
      <dgm:t>
        <a:bodyPr/>
        <a:lstStyle/>
        <a:p>
          <a:endParaRPr lang="fi-FI"/>
        </a:p>
      </dgm:t>
    </dgm:pt>
    <dgm:pt modelId="{45ACB29A-46D7-48CB-AA0E-CFCB68EFE454}" type="sibTrans" cxnId="{42729A03-4F38-4738-9836-078E6719AE1E}">
      <dgm:prSet/>
      <dgm:spPr/>
      <dgm:t>
        <a:bodyPr/>
        <a:lstStyle/>
        <a:p>
          <a:endParaRPr lang="fi-FI"/>
        </a:p>
      </dgm:t>
    </dgm:pt>
    <dgm:pt modelId="{BBF14A27-56FE-41DF-A064-BCC35C3EC798}">
      <dgm:prSet custScaleX="107263" custScaleY="125386" custT="1" custLinFactNeighborX="136" custLinFactNeighborY="-3287"/>
      <dgm:spPr>
        <a:xfrm rot="5400000">
          <a:off x="7387455" y="-1793294"/>
          <a:ext cx="1294804" cy="7556781"/>
        </a:xfrm>
        <a:prstGeom prst="round2SameRect">
          <a:avLst/>
        </a:prstGeom>
        <a:solidFill>
          <a:srgbClr val="E9943A">
            <a:tint val="40000"/>
            <a:alpha val="90000"/>
            <a:hueOff val="4691217"/>
            <a:satOff val="2768"/>
            <a:lumOff val="621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4691217"/>
              <a:satOff val="2768"/>
              <a:lumOff val="62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Kestävän liikkumisen edistäminen, liityntäpysäkeille soveltuvat sijainnit</a:t>
          </a:r>
        </a:p>
      </dgm:t>
    </dgm:pt>
    <dgm:pt modelId="{A0534ED1-553B-4B27-B696-FDC262997B9C}" type="parTrans" cxnId="{40DFAEB2-C1B5-4460-9F54-B0BCB8B96306}">
      <dgm:prSet/>
      <dgm:spPr/>
      <dgm:t>
        <a:bodyPr/>
        <a:lstStyle/>
        <a:p>
          <a:endParaRPr lang="fi-FI"/>
        </a:p>
      </dgm:t>
    </dgm:pt>
    <dgm:pt modelId="{9F0FBE6A-965F-4B56-8275-1DF82F83C691}" type="sibTrans" cxnId="{40DFAEB2-C1B5-4460-9F54-B0BCB8B96306}">
      <dgm:prSet/>
      <dgm:spPr/>
      <dgm:t>
        <a:bodyPr/>
        <a:lstStyle/>
        <a:p>
          <a:endParaRPr lang="fi-FI"/>
        </a:p>
      </dgm:t>
    </dgm:pt>
    <dgm:pt modelId="{322DE0FC-B8DE-48A3-B976-8CA6D50E3103}">
      <dgm:prSet custScaleX="107263" custScaleY="125386" custT="1" custLinFactNeighborX="136" custLinFactNeighborY="-3287"/>
      <dgm:spPr>
        <a:prstGeom prst="round2SameRect">
          <a:avLst/>
        </a:prstGeom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Kuntien tuottamaa omaa avoimen rajapinnan tietoa myös ELY-paikkatietoon               </a:t>
          </a:r>
        </a:p>
      </dgm:t>
    </dgm:pt>
    <dgm:pt modelId="{3F0400AB-AE4A-48AA-9FE8-5D0FC2FD1BE8}" type="parTrans" cxnId="{2CE2694B-2E0D-41B5-9916-0B515A38A57F}">
      <dgm:prSet/>
      <dgm:spPr/>
      <dgm:t>
        <a:bodyPr/>
        <a:lstStyle/>
        <a:p>
          <a:endParaRPr lang="fi-FI"/>
        </a:p>
      </dgm:t>
    </dgm:pt>
    <dgm:pt modelId="{9A964A79-AAFF-49C7-B4F3-D550AE594B69}" type="sibTrans" cxnId="{2CE2694B-2E0D-41B5-9916-0B515A38A57F}">
      <dgm:prSet/>
      <dgm:spPr/>
      <dgm:t>
        <a:bodyPr/>
        <a:lstStyle/>
        <a:p>
          <a:endParaRPr lang="fi-FI"/>
        </a:p>
      </dgm:t>
    </dgm:pt>
    <dgm:pt modelId="{B78B7A3C-A201-42D8-9426-E5EBB1CEA710}">
      <dgm:prSet custScaleX="107263" custScaleY="125386" custT="1" custLinFactNeighborX="136" custLinFactNeighborY="-3287"/>
      <dgm:spPr>
        <a:xfrm rot="5400000">
          <a:off x="7387455" y="-1793294"/>
          <a:ext cx="1294804" cy="7556781"/>
        </a:xfrm>
        <a:prstGeom prst="round2SameRect">
          <a:avLst/>
        </a:prstGeom>
        <a:solidFill>
          <a:srgbClr val="E9943A">
            <a:tint val="40000"/>
            <a:alpha val="90000"/>
            <a:hueOff val="4691217"/>
            <a:satOff val="2768"/>
            <a:lumOff val="621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4691217"/>
              <a:satOff val="2768"/>
              <a:lumOff val="621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spcAft>
              <a:spcPts val="400"/>
            </a:spcAft>
            <a:buChar char="•"/>
          </a:pPr>
          <a:r>
            <a:rPr lang="fi-FI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PIMA-hyötykäyttökohteiden valinta, massakoordinointi, materiaalitorin hyödyntäminen</a:t>
          </a:r>
        </a:p>
      </dgm:t>
    </dgm:pt>
    <dgm:pt modelId="{CEF26431-2CB2-4F37-B363-DCDD47D0D81D}" type="parTrans" cxnId="{A2972D4E-4043-4208-ADBF-54235828252C}">
      <dgm:prSet/>
      <dgm:spPr/>
      <dgm:t>
        <a:bodyPr/>
        <a:lstStyle/>
        <a:p>
          <a:endParaRPr lang="fi-FI"/>
        </a:p>
      </dgm:t>
    </dgm:pt>
    <dgm:pt modelId="{D570F98B-3A7F-4E14-91CF-549C0B455257}" type="sibTrans" cxnId="{A2972D4E-4043-4208-ADBF-54235828252C}">
      <dgm:prSet/>
      <dgm:spPr/>
      <dgm:t>
        <a:bodyPr/>
        <a:lstStyle/>
        <a:p>
          <a:endParaRPr lang="fi-FI"/>
        </a:p>
      </dgm:t>
    </dgm:pt>
    <dgm:pt modelId="{79EC8966-0054-460E-B2A9-CE134F41B8E9}">
      <dgm:prSet custT="1"/>
      <dgm:spPr/>
      <dgm:t>
        <a:bodyPr/>
        <a:lstStyle/>
        <a:p>
          <a:pPr>
            <a:spcAft>
              <a:spcPts val="400"/>
            </a:spcAft>
            <a:buChar char="•"/>
          </a:pPr>
          <a:endParaRPr lang="fi-FI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E3905530-8832-4A7C-A1E3-0C4B2ADCBF65}" type="parTrans" cxnId="{0371D5B4-2E9B-4BC9-AB84-A642787F8D89}">
      <dgm:prSet/>
      <dgm:spPr/>
      <dgm:t>
        <a:bodyPr/>
        <a:lstStyle/>
        <a:p>
          <a:endParaRPr lang="fi-FI"/>
        </a:p>
      </dgm:t>
    </dgm:pt>
    <dgm:pt modelId="{4BA50ADE-8CFF-4554-9736-C4A4EC90C01A}" type="sibTrans" cxnId="{0371D5B4-2E9B-4BC9-AB84-A642787F8D89}">
      <dgm:prSet/>
      <dgm:spPr/>
      <dgm:t>
        <a:bodyPr/>
        <a:lstStyle/>
        <a:p>
          <a:endParaRPr lang="fi-FI"/>
        </a:p>
      </dgm:t>
    </dgm:pt>
    <dgm:pt modelId="{54715FFF-3447-4C74-A569-690F8F5B0055}">
      <dgm:prSet custT="1"/>
      <dgm:spPr/>
      <dgm:t>
        <a:bodyPr/>
        <a:lstStyle/>
        <a:p>
          <a:pPr>
            <a:spcAft>
              <a:spcPts val="400"/>
            </a:spcAft>
          </a:pPr>
          <a:r>
            <a:rPr lang="fi-FI" sz="1200" dirty="0">
              <a:solidFill>
                <a:schemeClr val="tx1">
                  <a:alpha val="90000"/>
                </a:schemeClr>
              </a:solidFill>
            </a:rPr>
            <a:t>Kannustaminen kansalaisten toimintaan: vieraslajitalkoot, havainnot vieraslajeista, vesiin liittyvät havainnot jne.</a:t>
          </a:r>
          <a:endParaRPr lang="fi-FI" sz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EB006871-E869-4A28-9EB5-B561EDAAEA8B}" type="parTrans" cxnId="{F96BA531-F192-4F43-9EA3-06098AF74535}">
      <dgm:prSet/>
      <dgm:spPr/>
      <dgm:t>
        <a:bodyPr/>
        <a:lstStyle/>
        <a:p>
          <a:endParaRPr lang="fi-FI"/>
        </a:p>
      </dgm:t>
    </dgm:pt>
    <dgm:pt modelId="{47416AC7-C9D4-45F2-8716-373088892A20}" type="sibTrans" cxnId="{F96BA531-F192-4F43-9EA3-06098AF74535}">
      <dgm:prSet/>
      <dgm:spPr/>
      <dgm:t>
        <a:bodyPr/>
        <a:lstStyle/>
        <a:p>
          <a:endParaRPr lang="fi-FI"/>
        </a:p>
      </dgm:t>
    </dgm:pt>
    <dgm:pt modelId="{2F3FFD69-C78E-469F-B10C-604B5A37A09A}" type="pres">
      <dgm:prSet presAssocID="{A6F3CDFD-A2B3-4E7C-8D36-BCE176EC2F8F}" presName="Name0" presStyleCnt="0">
        <dgm:presLayoutVars>
          <dgm:dir/>
          <dgm:animLvl val="lvl"/>
          <dgm:resizeHandles val="exact"/>
        </dgm:presLayoutVars>
      </dgm:prSet>
      <dgm:spPr/>
    </dgm:pt>
    <dgm:pt modelId="{55A18586-482C-424C-BE6A-1A572F0163B4}" type="pres">
      <dgm:prSet presAssocID="{BD18CFA5-ACF9-449A-9FDE-3636F234F4DC}" presName="linNode" presStyleCnt="0"/>
      <dgm:spPr/>
    </dgm:pt>
    <dgm:pt modelId="{A2D59580-8B7E-46F2-9D57-C3E03D99F3B1}" type="pres">
      <dgm:prSet presAssocID="{BD18CFA5-ACF9-449A-9FDE-3636F234F4DC}" presName="parentText" presStyleLbl="node1" presStyleIdx="0" presStyleCnt="3" custScaleX="83468">
        <dgm:presLayoutVars>
          <dgm:chMax val="1"/>
          <dgm:bulletEnabled val="1"/>
        </dgm:presLayoutVars>
      </dgm:prSet>
      <dgm:spPr/>
    </dgm:pt>
    <dgm:pt modelId="{9F772394-089B-440F-A942-FA03408233AA}" type="pres">
      <dgm:prSet presAssocID="{BD18CFA5-ACF9-449A-9FDE-3636F234F4DC}" presName="descendantText" presStyleLbl="alignAccFollowNode1" presStyleIdx="0" presStyleCnt="3" custScaleX="109445" custScaleY="138148" custLinFactNeighborX="136" custLinFactNeighborY="-3287">
        <dgm:presLayoutVars>
          <dgm:bulletEnabled val="1"/>
        </dgm:presLayoutVars>
      </dgm:prSet>
      <dgm:spPr>
        <a:prstGeom prst="round2SameRect">
          <a:avLst/>
        </a:prstGeom>
      </dgm:spPr>
    </dgm:pt>
    <dgm:pt modelId="{B4D3EBCF-5786-4CFB-8D12-4788A4A44764}" type="pres">
      <dgm:prSet presAssocID="{C01B13EE-DBF2-4B63-91C0-24168EE69A5D}" presName="sp" presStyleCnt="0"/>
      <dgm:spPr/>
    </dgm:pt>
    <dgm:pt modelId="{BF26D100-0F99-4EA7-B440-EB3FDF3BC166}" type="pres">
      <dgm:prSet presAssocID="{ED6F85F0-BED3-42FE-97F3-2F28ECD6657B}" presName="linNode" presStyleCnt="0"/>
      <dgm:spPr/>
    </dgm:pt>
    <dgm:pt modelId="{47C4073C-E7F0-48AD-8060-1F8BA11B19F9}" type="pres">
      <dgm:prSet presAssocID="{ED6F85F0-BED3-42FE-97F3-2F28ECD6657B}" presName="parentText" presStyleLbl="node1" presStyleIdx="1" presStyleCnt="3" custScaleX="83468" custScaleY="114390">
        <dgm:presLayoutVars>
          <dgm:chMax val="1"/>
          <dgm:bulletEnabled val="1"/>
        </dgm:presLayoutVars>
      </dgm:prSet>
      <dgm:spPr/>
    </dgm:pt>
    <dgm:pt modelId="{2E53BD64-0E14-4EE8-9CFA-D33EB6D39B65}" type="pres">
      <dgm:prSet presAssocID="{ED6F85F0-BED3-42FE-97F3-2F28ECD6657B}" presName="descendantText" presStyleLbl="alignAccFollowNode1" presStyleIdx="1" presStyleCnt="3" custScaleX="109445" custScaleY="176506">
        <dgm:presLayoutVars>
          <dgm:bulletEnabled val="1"/>
        </dgm:presLayoutVars>
      </dgm:prSet>
      <dgm:spPr>
        <a:prstGeom prst="round2SameRect">
          <a:avLst/>
        </a:prstGeom>
      </dgm:spPr>
    </dgm:pt>
    <dgm:pt modelId="{19DD107E-9A38-41B2-B039-8AA63D7EDF1B}" type="pres">
      <dgm:prSet presAssocID="{8837179C-14D3-4A3E-B2CD-719593D59293}" presName="sp" presStyleCnt="0"/>
      <dgm:spPr/>
    </dgm:pt>
    <dgm:pt modelId="{13B62F51-84F8-4678-8397-BF6ABA584326}" type="pres">
      <dgm:prSet presAssocID="{835D3A01-4331-483C-9514-D4D14A4376E3}" presName="linNode" presStyleCnt="0"/>
      <dgm:spPr/>
    </dgm:pt>
    <dgm:pt modelId="{633E1098-CCEC-449B-9543-C6870F282884}" type="pres">
      <dgm:prSet presAssocID="{835D3A01-4331-483C-9514-D4D14A4376E3}" presName="parentText" presStyleLbl="node1" presStyleIdx="2" presStyleCnt="3" custScaleX="83468">
        <dgm:presLayoutVars>
          <dgm:chMax val="1"/>
          <dgm:bulletEnabled val="1"/>
        </dgm:presLayoutVars>
      </dgm:prSet>
      <dgm:spPr/>
    </dgm:pt>
    <dgm:pt modelId="{03C3D175-6511-476C-AA74-A7144069826D}" type="pres">
      <dgm:prSet presAssocID="{835D3A01-4331-483C-9514-D4D14A4376E3}" presName="descendantText" presStyleLbl="alignAccFollowNode1" presStyleIdx="2" presStyleCnt="3" custScaleX="109445" custScaleY="123767" custLinFactNeighborX="136" custLinFactNeighborY="164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303D3A00-6C84-4945-965F-EA6FA3DE0F84}" srcId="{ED6F85F0-BED3-42FE-97F3-2F28ECD6657B}" destId="{C1858C0E-0F73-47EC-AB49-43FF0AAFBDD7}" srcOrd="2" destOrd="0" parTransId="{80F8247F-94A6-4B41-B1EF-91F6377796CA}" sibTransId="{4162A4F2-F419-43FE-9D73-3231A65AC532}"/>
    <dgm:cxn modelId="{42729A03-4F38-4738-9836-078E6719AE1E}" srcId="{ED6F85F0-BED3-42FE-97F3-2F28ECD6657B}" destId="{9C66F1F7-0E1A-46E9-B124-F16A886C646F}" srcOrd="9" destOrd="0" parTransId="{21FB7800-588E-4E41-A198-C57597A56A59}" sibTransId="{45ACB29A-46D7-48CB-AA0E-CFCB68EFE454}"/>
    <dgm:cxn modelId="{771ADF03-F7D4-40C3-979C-590DD83685DA}" srcId="{835D3A01-4331-483C-9514-D4D14A4376E3}" destId="{97ADA281-1AB6-41FD-B483-1C1DD8CFC296}" srcOrd="6" destOrd="0" parTransId="{63500E83-239C-4798-A727-D0B61E59DD33}" sibTransId="{EA74C824-C109-4A61-A1B0-30B1D8A382DA}"/>
    <dgm:cxn modelId="{A989A10A-AF85-4D45-B192-E39E68CB3514}" srcId="{835D3A01-4331-483C-9514-D4D14A4376E3}" destId="{9CA57871-9BF6-4067-B2FE-2D4423918532}" srcOrd="2" destOrd="0" parTransId="{AB3221DE-D7CC-4EE2-8D0B-06EE597E0F89}" sibTransId="{D00EAF30-18A3-4410-BFB1-5945A17FF84B}"/>
    <dgm:cxn modelId="{E85EAF0F-263C-41BB-9D51-F0D5CE9AED72}" type="presOf" srcId="{ED6FEC0D-469E-4A60-A1AC-126D621EA419}" destId="{03C3D175-6511-476C-AA74-A7144069826D}" srcOrd="0" destOrd="3" presId="urn:microsoft.com/office/officeart/2005/8/layout/vList5"/>
    <dgm:cxn modelId="{9F3D6126-131D-42A7-AA72-25CCDFF3D14C}" srcId="{BD18CFA5-ACF9-449A-9FDE-3636F234F4DC}" destId="{11B46F2A-E0C0-4DF2-9458-0FB74FC073AC}" srcOrd="1" destOrd="0" parTransId="{5B0A0B26-4820-4E59-A122-EA5FC77E1231}" sibTransId="{F94176D5-1575-4F16-8420-637EA7EA8FDB}"/>
    <dgm:cxn modelId="{1F625A26-75DB-4393-B74C-43F426FBF3BA}" srcId="{835D3A01-4331-483C-9514-D4D14A4376E3}" destId="{C991A34A-7F58-4D83-9D91-A40FBDB22431}" srcOrd="5" destOrd="0" parTransId="{9CFDE614-AAA5-4930-90C9-E9ACA52C1E83}" sibTransId="{15A6106F-299F-4A69-8512-FF4741952F1E}"/>
    <dgm:cxn modelId="{0D45BB29-0716-43CB-BDF5-663E4BC4BDC5}" type="presOf" srcId="{ED6F85F0-BED3-42FE-97F3-2F28ECD6657B}" destId="{47C4073C-E7F0-48AD-8060-1F8BA11B19F9}" srcOrd="0" destOrd="0" presId="urn:microsoft.com/office/officeart/2005/8/layout/vList5"/>
    <dgm:cxn modelId="{76E1162C-9266-4580-A390-B25D5DBBCF62}" srcId="{A6F3CDFD-A2B3-4E7C-8D36-BCE176EC2F8F}" destId="{835D3A01-4331-483C-9514-D4D14A4376E3}" srcOrd="2" destOrd="0" parTransId="{9F95AC93-6137-4A8C-83C9-86C0E89E25D8}" sibTransId="{1A5B69D3-C1BC-4DE0-AAB3-789E4B7F6418}"/>
    <dgm:cxn modelId="{1DB2AD30-A44C-4FEC-BEE1-A99764E5BBA0}" srcId="{ED6F85F0-BED3-42FE-97F3-2F28ECD6657B}" destId="{2E60E0DC-4E8C-48FE-B07C-BFE919CE81B1}" srcOrd="1" destOrd="0" parTransId="{8FE8853A-5F0E-4BA6-ACF3-8F8A891091DF}" sibTransId="{78B20622-4E89-435A-987D-5A3BE362FFB4}"/>
    <dgm:cxn modelId="{F96BA531-F192-4F43-9EA3-06098AF74535}" srcId="{BD18CFA5-ACF9-449A-9FDE-3636F234F4DC}" destId="{54715FFF-3447-4C74-A569-690F8F5B0055}" srcOrd="7" destOrd="0" parTransId="{EB006871-E869-4A28-9EB5-B561EDAAEA8B}" sibTransId="{47416AC7-C9D4-45F2-8716-373088892A20}"/>
    <dgm:cxn modelId="{35627C33-8013-487C-BD54-DD51764BBA61}" srcId="{ED6F85F0-BED3-42FE-97F3-2F28ECD6657B}" destId="{F30E70B4-ADEA-4167-BD76-C69E0E90B728}" srcOrd="0" destOrd="0" parTransId="{C6F830AE-50B8-45E0-A49C-636BAF238882}" sibTransId="{8ABD5734-9D80-475F-9A65-9A7E55C2CAD7}"/>
    <dgm:cxn modelId="{B44A1645-DAF0-467E-B6C8-9777CC362997}" srcId="{ED6F85F0-BED3-42FE-97F3-2F28ECD6657B}" destId="{50196DCB-CDF3-4E80-B639-9C7EE2AEE133}" srcOrd="6" destOrd="0" parTransId="{C56C34B7-9DB5-4E7E-AF38-B059777CC9D5}" sibTransId="{9F78F8FC-5065-4DEE-AC8D-6A1E2F953F2F}"/>
    <dgm:cxn modelId="{9694B769-82B5-4C22-BD71-5B53BEE9015D}" srcId="{A6F3CDFD-A2B3-4E7C-8D36-BCE176EC2F8F}" destId="{BD18CFA5-ACF9-449A-9FDE-3636F234F4DC}" srcOrd="0" destOrd="0" parTransId="{243D71C7-B1AD-48EF-B65B-B42941D334A3}" sibTransId="{C01B13EE-DBF2-4B63-91C0-24168EE69A5D}"/>
    <dgm:cxn modelId="{2CE2694B-2E0D-41B5-9916-0B515A38A57F}" srcId="{BD18CFA5-ACF9-449A-9FDE-3636F234F4DC}" destId="{322DE0FC-B8DE-48A3-B976-8CA6D50E3103}" srcOrd="2" destOrd="0" parTransId="{3F0400AB-AE4A-48AA-9FE8-5D0FC2FD1BE8}" sibTransId="{9A964A79-AAFF-49C7-B4F3-D550AE594B69}"/>
    <dgm:cxn modelId="{46AFBB6C-6FA1-449E-8B80-F12CE8299CF4}" type="presOf" srcId="{11B46F2A-E0C0-4DF2-9458-0FB74FC073AC}" destId="{9F772394-089B-440F-A942-FA03408233AA}" srcOrd="0" destOrd="1" presId="urn:microsoft.com/office/officeart/2005/8/layout/vList5"/>
    <dgm:cxn modelId="{13D1126D-E795-48EA-8C64-6939234EE1E1}" type="presOf" srcId="{F30E70B4-ADEA-4167-BD76-C69E0E90B728}" destId="{2E53BD64-0E14-4EE8-9CFA-D33EB6D39B65}" srcOrd="0" destOrd="0" presId="urn:microsoft.com/office/officeart/2005/8/layout/vList5"/>
    <dgm:cxn modelId="{A2972D4E-4043-4208-ADBF-54235828252C}" srcId="{BD18CFA5-ACF9-449A-9FDE-3636F234F4DC}" destId="{B78B7A3C-A201-42D8-9426-E5EBB1CEA710}" srcOrd="4" destOrd="0" parTransId="{CEF26431-2CB2-4F37-B363-DCDD47D0D81D}" sibTransId="{D570F98B-3A7F-4E14-91CF-549C0B455257}"/>
    <dgm:cxn modelId="{03C4C84F-4535-4014-BEF7-A6CFF793468A}" type="presOf" srcId="{618B403C-9D4A-43DD-A966-DD9407FBBACE}" destId="{9F772394-089B-440F-A942-FA03408233AA}" srcOrd="0" destOrd="6" presId="urn:microsoft.com/office/officeart/2005/8/layout/vList5"/>
    <dgm:cxn modelId="{9DA5D670-D739-4CCA-A7B8-BBA24A58649F}" type="presOf" srcId="{50196DCB-CDF3-4E80-B639-9C7EE2AEE133}" destId="{2E53BD64-0E14-4EE8-9CFA-D33EB6D39B65}" srcOrd="0" destOrd="6" presId="urn:microsoft.com/office/officeart/2005/8/layout/vList5"/>
    <dgm:cxn modelId="{E557A553-E5D3-45FE-A7A0-908440999417}" srcId="{BD18CFA5-ACF9-449A-9FDE-3636F234F4DC}" destId="{618B403C-9D4A-43DD-A966-DD9407FBBACE}" srcOrd="6" destOrd="0" parTransId="{F26EE22C-3CF9-4169-AA46-F1794E480C5F}" sibTransId="{D99FF31D-6EEB-45EF-8F07-A4847E52F8A5}"/>
    <dgm:cxn modelId="{32C9A175-50C4-411C-8DEE-6DA42E5D8870}" srcId="{A6F3CDFD-A2B3-4E7C-8D36-BCE176EC2F8F}" destId="{ED6F85F0-BED3-42FE-97F3-2F28ECD6657B}" srcOrd="1" destOrd="0" parTransId="{C154033F-4A15-4525-A30A-D96DA5D2221E}" sibTransId="{8837179C-14D3-4A3E-B2CD-719593D59293}"/>
    <dgm:cxn modelId="{48C85D78-C3E7-4F17-A69B-B0F77331BA86}" srcId="{835D3A01-4331-483C-9514-D4D14A4376E3}" destId="{ED6FEC0D-469E-4A60-A1AC-126D621EA419}" srcOrd="3" destOrd="0" parTransId="{9BF0D30B-B0CC-47B3-863C-248021C4DB2C}" sibTransId="{E753F189-5928-4A36-B916-1504C3AECDE2}"/>
    <dgm:cxn modelId="{7A115B59-36C3-415B-9444-AAC9240E74A9}" srcId="{ED6F85F0-BED3-42FE-97F3-2F28ECD6657B}" destId="{D69A733E-206C-4B51-92C8-6D82701AD6F4}" srcOrd="7" destOrd="0" parTransId="{D2532BBF-CA29-4DAE-8792-6323EA1084FE}" sibTransId="{C7EDC5EB-BD7B-4451-AEAF-2424119105D3}"/>
    <dgm:cxn modelId="{F70EF97A-377B-4D5C-8AF6-9FFEDFC04BDB}" type="presOf" srcId="{D890C254-03C9-40BD-8204-A7ADF3E0E990}" destId="{9F772394-089B-440F-A942-FA03408233AA}" srcOrd="0" destOrd="3" presId="urn:microsoft.com/office/officeart/2005/8/layout/vList5"/>
    <dgm:cxn modelId="{4B4E5D7B-FE90-4BB6-85FF-3E5CD7F31183}" type="presOf" srcId="{79EC8966-0054-460E-B2A9-CE134F41B8E9}" destId="{2E53BD64-0E14-4EE8-9CFA-D33EB6D39B65}" srcOrd="0" destOrd="10" presId="urn:microsoft.com/office/officeart/2005/8/layout/vList5"/>
    <dgm:cxn modelId="{883D5F7B-6BF6-41C1-9AA6-8D3FEAEF98C3}" type="presOf" srcId="{835D3A01-4331-483C-9514-D4D14A4376E3}" destId="{633E1098-CCEC-449B-9543-C6870F282884}" srcOrd="0" destOrd="0" presId="urn:microsoft.com/office/officeart/2005/8/layout/vList5"/>
    <dgm:cxn modelId="{32BA257D-14F1-419B-805E-8F50631845C5}" srcId="{835D3A01-4331-483C-9514-D4D14A4376E3}" destId="{A5B4C3BF-7615-4CF3-96A1-DCC2B65F8D0E}" srcOrd="0" destOrd="0" parTransId="{1DC97797-2A62-43C6-AB0D-CA8F9AC2B030}" sibTransId="{DCAEA4D3-6F3B-4996-BDAF-E4055B723E8E}"/>
    <dgm:cxn modelId="{1019DF85-7C3A-41D1-B116-8023367A98B2}" type="presOf" srcId="{9CA57871-9BF6-4067-B2FE-2D4423918532}" destId="{03C3D175-6511-476C-AA74-A7144069826D}" srcOrd="0" destOrd="2" presId="urn:microsoft.com/office/officeart/2005/8/layout/vList5"/>
    <dgm:cxn modelId="{9C2FC687-FB68-4F66-AC7B-BAC78756D8C6}" type="presOf" srcId="{322DE0FC-B8DE-48A3-B976-8CA6D50E3103}" destId="{9F772394-089B-440F-A942-FA03408233AA}" srcOrd="0" destOrd="2" presId="urn:microsoft.com/office/officeart/2005/8/layout/vList5"/>
    <dgm:cxn modelId="{EB26378B-9179-4440-AB10-D081B4287230}" type="presOf" srcId="{2E60E0DC-4E8C-48FE-B07C-BFE919CE81B1}" destId="{2E53BD64-0E14-4EE8-9CFA-D33EB6D39B65}" srcOrd="0" destOrd="1" presId="urn:microsoft.com/office/officeart/2005/8/layout/vList5"/>
    <dgm:cxn modelId="{E11EE891-9A6F-4B20-9107-0061D90E9083}" type="presOf" srcId="{BD18CFA5-ACF9-449A-9FDE-3636F234F4DC}" destId="{A2D59580-8B7E-46F2-9D57-C3E03D99F3B1}" srcOrd="0" destOrd="0" presId="urn:microsoft.com/office/officeart/2005/8/layout/vList5"/>
    <dgm:cxn modelId="{A0EECB92-4D07-46E0-8C9F-73F7E56D9AF2}" type="presOf" srcId="{A5B4C3BF-7615-4CF3-96A1-DCC2B65F8D0E}" destId="{03C3D175-6511-476C-AA74-A7144069826D}" srcOrd="0" destOrd="0" presId="urn:microsoft.com/office/officeart/2005/8/layout/vList5"/>
    <dgm:cxn modelId="{966C1E93-F2DE-43D9-A284-BCE7D1505B18}" type="presOf" srcId="{79E45960-2896-4595-BCA6-92A29C09943C}" destId="{2E53BD64-0E14-4EE8-9CFA-D33EB6D39B65}" srcOrd="0" destOrd="3" presId="urn:microsoft.com/office/officeart/2005/8/layout/vList5"/>
    <dgm:cxn modelId="{1454D499-FC10-4264-B30E-7C5582F4B96C}" type="presOf" srcId="{54715FFF-3447-4C74-A569-690F8F5B0055}" destId="{9F772394-089B-440F-A942-FA03408233AA}" srcOrd="0" destOrd="7" presId="urn:microsoft.com/office/officeart/2005/8/layout/vList5"/>
    <dgm:cxn modelId="{978FEC9B-2B74-4A40-A8D0-E4BBBFD33202}" type="presOf" srcId="{B78B7A3C-A201-42D8-9426-E5EBB1CEA710}" destId="{9F772394-089B-440F-A942-FA03408233AA}" srcOrd="0" destOrd="4" presId="urn:microsoft.com/office/officeart/2005/8/layout/vList5"/>
    <dgm:cxn modelId="{DE573F9D-91E5-4198-99A7-E58302E1E717}" type="presOf" srcId="{C1858C0E-0F73-47EC-AB49-43FF0AAFBDD7}" destId="{2E53BD64-0E14-4EE8-9CFA-D33EB6D39B65}" srcOrd="0" destOrd="2" presId="urn:microsoft.com/office/officeart/2005/8/layout/vList5"/>
    <dgm:cxn modelId="{7253CA9F-37DB-4CAB-B1BF-924E4034183F}" type="presOf" srcId="{42494A68-5840-4337-889A-4518849BBB09}" destId="{2E53BD64-0E14-4EE8-9CFA-D33EB6D39B65}" srcOrd="0" destOrd="5" presId="urn:microsoft.com/office/officeart/2005/8/layout/vList5"/>
    <dgm:cxn modelId="{4136DCA4-A101-47FD-BE11-AC73FDFAB94B}" type="presOf" srcId="{0CA3F165-C70B-41E3-8546-FFFB0440D5BB}" destId="{2E53BD64-0E14-4EE8-9CFA-D33EB6D39B65}" srcOrd="0" destOrd="8" presId="urn:microsoft.com/office/officeart/2005/8/layout/vList5"/>
    <dgm:cxn modelId="{EAA3FCA4-8A8C-463A-89C9-E76B32E9C758}" srcId="{835D3A01-4331-483C-9514-D4D14A4376E3}" destId="{A7841908-0AAC-45C4-A752-389A1120705E}" srcOrd="1" destOrd="0" parTransId="{1C5DD51C-A556-4F35-83DC-B42374390DB8}" sibTransId="{0F731CE4-C680-4523-BC3D-DA8C2A1A47A7}"/>
    <dgm:cxn modelId="{975E26AE-C4A4-4277-8C4F-90087A454302}" type="presOf" srcId="{CDEAEC3A-5D04-475B-9868-73AA0B15FE87}" destId="{9F772394-089B-440F-A942-FA03408233AA}" srcOrd="0" destOrd="0" presId="urn:microsoft.com/office/officeart/2005/8/layout/vList5"/>
    <dgm:cxn modelId="{40DFAEB2-C1B5-4460-9F54-B0BCB8B96306}" srcId="{BD18CFA5-ACF9-449A-9FDE-3636F234F4DC}" destId="{BBF14A27-56FE-41DF-A064-BCC35C3EC798}" srcOrd="5" destOrd="0" parTransId="{A0534ED1-553B-4B27-B696-FDC262997B9C}" sibTransId="{9F0FBE6A-965F-4B56-8275-1DF82F83C691}"/>
    <dgm:cxn modelId="{99E860B3-04BC-4E3A-B0C5-603A1F313A90}" type="presOf" srcId="{A7841908-0AAC-45C4-A752-389A1120705E}" destId="{03C3D175-6511-476C-AA74-A7144069826D}" srcOrd="0" destOrd="1" presId="urn:microsoft.com/office/officeart/2005/8/layout/vList5"/>
    <dgm:cxn modelId="{0371D5B4-2E9B-4BC9-AB84-A642787F8D89}" srcId="{ED6F85F0-BED3-42FE-97F3-2F28ECD6657B}" destId="{79EC8966-0054-460E-B2A9-CE134F41B8E9}" srcOrd="10" destOrd="0" parTransId="{E3905530-8832-4A7C-A1E3-0C4B2ADCBF65}" sibTransId="{4BA50ADE-8CFF-4554-9736-C4A4EC90C01A}"/>
    <dgm:cxn modelId="{483EA6BB-37E6-474D-A16A-DDF1339D5F68}" srcId="{ED6F85F0-BED3-42FE-97F3-2F28ECD6657B}" destId="{79E45960-2896-4595-BCA6-92A29C09943C}" srcOrd="3" destOrd="0" parTransId="{7A70C702-74B2-4037-ACA0-39C3D4290CAC}" sibTransId="{B8014685-98FA-4B76-9FFD-706AF519D8AF}"/>
    <dgm:cxn modelId="{D1AD31C0-FAD9-430D-99B3-A2C7D9B2EA0F}" type="presOf" srcId="{C991A34A-7F58-4D83-9D91-A40FBDB22431}" destId="{03C3D175-6511-476C-AA74-A7144069826D}" srcOrd="0" destOrd="5" presId="urn:microsoft.com/office/officeart/2005/8/layout/vList5"/>
    <dgm:cxn modelId="{6857AEC1-122A-449E-B21D-4D3B7BA7708B}" type="presOf" srcId="{5EA5055F-C221-477C-8D9E-0763042F525A}" destId="{2E53BD64-0E14-4EE8-9CFA-D33EB6D39B65}" srcOrd="0" destOrd="4" presId="urn:microsoft.com/office/officeart/2005/8/layout/vList5"/>
    <dgm:cxn modelId="{4C9106C3-8636-45F4-92BE-6B8AEC075485}" type="presOf" srcId="{0E2E6DEB-4E1B-45D7-B366-B9AEB68CAA33}" destId="{03C3D175-6511-476C-AA74-A7144069826D}" srcOrd="0" destOrd="4" presId="urn:microsoft.com/office/officeart/2005/8/layout/vList5"/>
    <dgm:cxn modelId="{AD58ADC9-F9FD-4B6A-A87A-9B98F6F88BE8}" srcId="{BD18CFA5-ACF9-449A-9FDE-3636F234F4DC}" destId="{CDEAEC3A-5D04-475B-9868-73AA0B15FE87}" srcOrd="0" destOrd="0" parTransId="{A1FE7250-8233-426D-88F4-476159E734AD}" sibTransId="{6560C504-A93A-4558-BE04-37469F152DCA}"/>
    <dgm:cxn modelId="{8D984ACC-4E11-485F-802D-8CE544901784}" srcId="{ED6F85F0-BED3-42FE-97F3-2F28ECD6657B}" destId="{42494A68-5840-4337-889A-4518849BBB09}" srcOrd="5" destOrd="0" parTransId="{CD8749AD-4353-408B-895C-9E7B9C4D86AA}" sibTransId="{4EA5AB5D-544C-445D-A4D0-96750883E91F}"/>
    <dgm:cxn modelId="{19B3B9D5-757F-494E-BE80-45B2E85EA4F9}" srcId="{BD18CFA5-ACF9-449A-9FDE-3636F234F4DC}" destId="{D890C254-03C9-40BD-8204-A7ADF3E0E990}" srcOrd="3" destOrd="0" parTransId="{9AB74DD0-BB5F-494F-ABA4-1421E4E39570}" sibTransId="{489C4FC6-9BF9-4AFD-903E-1379C5E2D208}"/>
    <dgm:cxn modelId="{532AD3D8-618F-4415-8521-716600450564}" type="presOf" srcId="{BBF14A27-56FE-41DF-A064-BCC35C3EC798}" destId="{9F772394-089B-440F-A942-FA03408233AA}" srcOrd="0" destOrd="5" presId="urn:microsoft.com/office/officeart/2005/8/layout/vList5"/>
    <dgm:cxn modelId="{23238DDB-8FFD-47AB-932D-2A373A881A40}" srcId="{ED6F85F0-BED3-42FE-97F3-2F28ECD6657B}" destId="{5EA5055F-C221-477C-8D9E-0763042F525A}" srcOrd="4" destOrd="0" parTransId="{E830E071-3CB6-45AE-BC74-30EFBD3D72D3}" sibTransId="{D133117D-865B-406F-9B3E-A60F3BF2133A}"/>
    <dgm:cxn modelId="{E05D1EE0-C66D-4324-8C4E-F0A60EF70AA2}" srcId="{ED6F85F0-BED3-42FE-97F3-2F28ECD6657B}" destId="{0CA3F165-C70B-41E3-8546-FFFB0440D5BB}" srcOrd="8" destOrd="0" parTransId="{A5A4B4BC-84A2-45E4-AF84-17E70A000D6E}" sibTransId="{F77EB352-B140-48B2-8065-828B6542B3C3}"/>
    <dgm:cxn modelId="{736A62E5-C578-480E-94D3-11DA44F2082E}" srcId="{835D3A01-4331-483C-9514-D4D14A4376E3}" destId="{0E2E6DEB-4E1B-45D7-B366-B9AEB68CAA33}" srcOrd="4" destOrd="0" parTransId="{4B47BEDC-3184-434B-9F9A-E532AFD4A9EB}" sibTransId="{73AE7914-596E-4CE3-9674-64869B19CC79}"/>
    <dgm:cxn modelId="{5D236BE8-6C63-43CC-8DA2-B1BF33DE3A3C}" type="presOf" srcId="{D69A733E-206C-4B51-92C8-6D82701AD6F4}" destId="{2E53BD64-0E14-4EE8-9CFA-D33EB6D39B65}" srcOrd="0" destOrd="7" presId="urn:microsoft.com/office/officeart/2005/8/layout/vList5"/>
    <dgm:cxn modelId="{891A21F1-2079-47F5-A0C1-A7D4CF5024BC}" type="presOf" srcId="{A6F3CDFD-A2B3-4E7C-8D36-BCE176EC2F8F}" destId="{2F3FFD69-C78E-469F-B10C-604B5A37A09A}" srcOrd="0" destOrd="0" presId="urn:microsoft.com/office/officeart/2005/8/layout/vList5"/>
    <dgm:cxn modelId="{3C66AEF1-3789-4460-95F3-10E62D98BA09}" type="presOf" srcId="{9C66F1F7-0E1A-46E9-B124-F16A886C646F}" destId="{2E53BD64-0E14-4EE8-9CFA-D33EB6D39B65}" srcOrd="0" destOrd="9" presId="urn:microsoft.com/office/officeart/2005/8/layout/vList5"/>
    <dgm:cxn modelId="{CB35F2F3-4651-47BD-AB4A-5FED86CA616E}" type="presOf" srcId="{97ADA281-1AB6-41FD-B483-1C1DD8CFC296}" destId="{03C3D175-6511-476C-AA74-A7144069826D}" srcOrd="0" destOrd="6" presId="urn:microsoft.com/office/officeart/2005/8/layout/vList5"/>
    <dgm:cxn modelId="{2B2E325F-5F16-4BFA-8C41-DA5DB915C832}" type="presParOf" srcId="{2F3FFD69-C78E-469F-B10C-604B5A37A09A}" destId="{55A18586-482C-424C-BE6A-1A572F0163B4}" srcOrd="0" destOrd="0" presId="urn:microsoft.com/office/officeart/2005/8/layout/vList5"/>
    <dgm:cxn modelId="{44395F71-6555-4B98-B324-FC8AC262E92A}" type="presParOf" srcId="{55A18586-482C-424C-BE6A-1A572F0163B4}" destId="{A2D59580-8B7E-46F2-9D57-C3E03D99F3B1}" srcOrd="0" destOrd="0" presId="urn:microsoft.com/office/officeart/2005/8/layout/vList5"/>
    <dgm:cxn modelId="{F85542A9-C7A4-4175-98F3-DF77D59A7614}" type="presParOf" srcId="{55A18586-482C-424C-BE6A-1A572F0163B4}" destId="{9F772394-089B-440F-A942-FA03408233AA}" srcOrd="1" destOrd="0" presId="urn:microsoft.com/office/officeart/2005/8/layout/vList5"/>
    <dgm:cxn modelId="{6C30BE85-950C-4111-86BA-E5A22726E7A9}" type="presParOf" srcId="{2F3FFD69-C78E-469F-B10C-604B5A37A09A}" destId="{B4D3EBCF-5786-4CFB-8D12-4788A4A44764}" srcOrd="1" destOrd="0" presId="urn:microsoft.com/office/officeart/2005/8/layout/vList5"/>
    <dgm:cxn modelId="{D28C8A97-58C3-4486-B2E5-5C8A397F97B8}" type="presParOf" srcId="{2F3FFD69-C78E-469F-B10C-604B5A37A09A}" destId="{BF26D100-0F99-4EA7-B440-EB3FDF3BC166}" srcOrd="2" destOrd="0" presId="urn:microsoft.com/office/officeart/2005/8/layout/vList5"/>
    <dgm:cxn modelId="{003EFA9A-6828-4F40-A217-75665FF0C254}" type="presParOf" srcId="{BF26D100-0F99-4EA7-B440-EB3FDF3BC166}" destId="{47C4073C-E7F0-48AD-8060-1F8BA11B19F9}" srcOrd="0" destOrd="0" presId="urn:microsoft.com/office/officeart/2005/8/layout/vList5"/>
    <dgm:cxn modelId="{303062A3-74E0-4A5B-912F-1B9417193640}" type="presParOf" srcId="{BF26D100-0F99-4EA7-B440-EB3FDF3BC166}" destId="{2E53BD64-0E14-4EE8-9CFA-D33EB6D39B65}" srcOrd="1" destOrd="0" presId="urn:microsoft.com/office/officeart/2005/8/layout/vList5"/>
    <dgm:cxn modelId="{8DA438A2-638D-4DD4-A7EE-108EBF2821D0}" type="presParOf" srcId="{2F3FFD69-C78E-469F-B10C-604B5A37A09A}" destId="{19DD107E-9A38-41B2-B039-8AA63D7EDF1B}" srcOrd="3" destOrd="0" presId="urn:microsoft.com/office/officeart/2005/8/layout/vList5"/>
    <dgm:cxn modelId="{A00332BE-3E63-4007-9698-E8B618FA08D3}" type="presParOf" srcId="{2F3FFD69-C78E-469F-B10C-604B5A37A09A}" destId="{13B62F51-84F8-4678-8397-BF6ABA584326}" srcOrd="4" destOrd="0" presId="urn:microsoft.com/office/officeart/2005/8/layout/vList5"/>
    <dgm:cxn modelId="{1A4C6CED-FD4E-4627-B0A2-044FB1605F22}" type="presParOf" srcId="{13B62F51-84F8-4678-8397-BF6ABA584326}" destId="{633E1098-CCEC-449B-9543-C6870F282884}" srcOrd="0" destOrd="0" presId="urn:microsoft.com/office/officeart/2005/8/layout/vList5"/>
    <dgm:cxn modelId="{26178FA4-55FD-4B07-816C-F09A4378A870}" type="presParOf" srcId="{13B62F51-84F8-4678-8397-BF6ABA584326}" destId="{03C3D175-6511-476C-AA74-A714406982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DD7EF8-0750-476E-A8BF-FB550E656D9A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E9B71998-4AB2-4892-82CB-AD06E2F31A6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Biokaasun ja bioenergian edistäminen</a:t>
          </a:r>
          <a:endParaRPr lang="fi-FI" sz="1000" b="0" i="0"/>
        </a:p>
      </dgm:t>
    </dgm:pt>
    <dgm:pt modelId="{9AA53F47-91F8-4E77-8FBE-1AD9E2BDE648}" type="parTrans" cxnId="{41D0DF25-8FF8-464B-B6FC-DEF01EDCA64B}">
      <dgm:prSet/>
      <dgm:spPr/>
      <dgm:t>
        <a:bodyPr/>
        <a:lstStyle/>
        <a:p>
          <a:endParaRPr lang="fi-FI" sz="1400" b="1"/>
        </a:p>
      </dgm:t>
    </dgm:pt>
    <dgm:pt modelId="{17D3B441-5EA1-4168-BB8A-CB598D437CBA}" type="sibTrans" cxnId="{41D0DF25-8FF8-464B-B6FC-DEF01EDCA64B}">
      <dgm:prSet/>
      <dgm:spPr/>
      <dgm:t>
        <a:bodyPr/>
        <a:lstStyle/>
        <a:p>
          <a:endParaRPr lang="fi-FI" sz="1400" b="1"/>
        </a:p>
      </dgm:t>
    </dgm:pt>
    <dgm:pt modelId="{41755BFA-03DF-45A3-BAF9-3E2D53524AB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Kiertotalouden potentiaalin tunnistaminen ja mahdollistaminen</a:t>
          </a:r>
          <a:endParaRPr lang="fi-FI" sz="1000" b="0" i="0"/>
        </a:p>
      </dgm:t>
    </dgm:pt>
    <dgm:pt modelId="{06058572-30CB-44AF-AB82-344CFF79BEBD}" type="parTrans" cxnId="{3364C8EF-1EC7-4319-82D0-C305F59ABDE6}">
      <dgm:prSet/>
      <dgm:spPr/>
      <dgm:t>
        <a:bodyPr/>
        <a:lstStyle/>
        <a:p>
          <a:endParaRPr lang="fi-FI" sz="1400" b="1"/>
        </a:p>
      </dgm:t>
    </dgm:pt>
    <dgm:pt modelId="{50043822-C072-4879-B7E8-CEE2E365B8E9}" type="sibTrans" cxnId="{3364C8EF-1EC7-4319-82D0-C305F59ABDE6}">
      <dgm:prSet/>
      <dgm:spPr/>
      <dgm:t>
        <a:bodyPr/>
        <a:lstStyle/>
        <a:p>
          <a:endParaRPr lang="fi-FI" sz="1400" b="1"/>
        </a:p>
      </dgm:t>
    </dgm:pt>
    <dgm:pt modelId="{EF4902CD-F7A3-444D-BEFD-435CE6369C1C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Kiertotalouden ja materiaalien uusiokäytön  ratkaisujen riskienhallinta </a:t>
          </a:r>
          <a:endParaRPr lang="fi-FI" sz="1000" b="0" i="0"/>
        </a:p>
      </dgm:t>
    </dgm:pt>
    <dgm:pt modelId="{F91EC47B-A38F-4A9A-BA87-78766129056E}" type="parTrans" cxnId="{ECAF2337-C443-476C-917D-56F113E67318}">
      <dgm:prSet/>
      <dgm:spPr/>
      <dgm:t>
        <a:bodyPr/>
        <a:lstStyle/>
        <a:p>
          <a:endParaRPr lang="fi-FI" sz="1400" b="1"/>
        </a:p>
      </dgm:t>
    </dgm:pt>
    <dgm:pt modelId="{50EE210B-4734-458A-8D74-4A3F209F1927}" type="sibTrans" cxnId="{ECAF2337-C443-476C-917D-56F113E67318}">
      <dgm:prSet/>
      <dgm:spPr/>
      <dgm:t>
        <a:bodyPr/>
        <a:lstStyle/>
        <a:p>
          <a:endParaRPr lang="fi-FI" sz="1400" b="1"/>
        </a:p>
      </dgm:t>
    </dgm:pt>
    <dgm:pt modelId="{0EA5EA39-9CFE-43DE-94AF-53E9C6E3D21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Energia- ja resurssitehokkuuden edistäminen </a:t>
          </a:r>
          <a:endParaRPr lang="fi-FI" sz="1000" b="0" i="0"/>
        </a:p>
      </dgm:t>
    </dgm:pt>
    <dgm:pt modelId="{AFA71C77-5E24-4084-AEB3-B637CA1111CC}" type="parTrans" cxnId="{63143B21-13AE-4C42-BE32-3292EADEED3C}">
      <dgm:prSet/>
      <dgm:spPr/>
      <dgm:t>
        <a:bodyPr/>
        <a:lstStyle/>
        <a:p>
          <a:endParaRPr lang="fi-FI" sz="1400" b="1"/>
        </a:p>
      </dgm:t>
    </dgm:pt>
    <dgm:pt modelId="{DCBDF878-D6A3-406F-9C16-D032DB66D303}" type="sibTrans" cxnId="{63143B21-13AE-4C42-BE32-3292EADEED3C}">
      <dgm:prSet/>
      <dgm:spPr/>
      <dgm:t>
        <a:bodyPr/>
        <a:lstStyle/>
        <a:p>
          <a:endParaRPr lang="fi-FI" sz="1400" b="1"/>
        </a:p>
      </dgm:t>
    </dgm:pt>
    <dgm:pt modelId="{F866C74D-AF5A-4A8F-BCB4-DB1D6B656EE1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Energiajärjestelmän murros</a:t>
          </a:r>
          <a:endParaRPr lang="fi-FI" sz="1000" b="0" i="0"/>
        </a:p>
      </dgm:t>
    </dgm:pt>
    <dgm:pt modelId="{ECCCC4A8-7944-4F10-94A2-4526085C3DC6}" type="parTrans" cxnId="{341CDA92-FFDB-44EF-B95F-100B8AC0176C}">
      <dgm:prSet/>
      <dgm:spPr/>
      <dgm:t>
        <a:bodyPr/>
        <a:lstStyle/>
        <a:p>
          <a:endParaRPr lang="fi-FI" sz="1400" b="1"/>
        </a:p>
      </dgm:t>
    </dgm:pt>
    <dgm:pt modelId="{1EFEAE99-B254-417E-90CC-91A47EC92871}" type="sibTrans" cxnId="{341CDA92-FFDB-44EF-B95F-100B8AC0176C}">
      <dgm:prSet/>
      <dgm:spPr/>
      <dgm:t>
        <a:bodyPr/>
        <a:lstStyle/>
        <a:p>
          <a:endParaRPr lang="fi-FI" sz="1400" b="1"/>
        </a:p>
      </dgm:t>
    </dgm:pt>
    <dgm:pt modelId="{83B832DA-DB38-4589-B2B8-9B74BA004D85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Soiden käyttö, suojelu, jälkihoito ja hiilivarastot</a:t>
          </a:r>
          <a:endParaRPr lang="fi-FI" sz="1000" b="0" i="0"/>
        </a:p>
      </dgm:t>
    </dgm:pt>
    <dgm:pt modelId="{00FE1284-14E9-4D75-A74F-E8A681DEDFB1}" type="parTrans" cxnId="{F0903287-C29D-4B5C-A09F-224293A76A92}">
      <dgm:prSet/>
      <dgm:spPr/>
      <dgm:t>
        <a:bodyPr/>
        <a:lstStyle/>
        <a:p>
          <a:endParaRPr lang="fi-FI" sz="1400" b="1"/>
        </a:p>
      </dgm:t>
    </dgm:pt>
    <dgm:pt modelId="{3C7CA7FC-FE84-4EF7-A07F-922F042CF2D9}" type="sibTrans" cxnId="{F0903287-C29D-4B5C-A09F-224293A76A92}">
      <dgm:prSet/>
      <dgm:spPr/>
      <dgm:t>
        <a:bodyPr/>
        <a:lstStyle/>
        <a:p>
          <a:endParaRPr lang="fi-FI" sz="1400" b="1"/>
        </a:p>
      </dgm:t>
    </dgm:pt>
    <dgm:pt modelId="{54804642-AD4E-4198-A6B4-3321F3EEE35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Ravinnekiertojen hallinta - vesiensuojelu, maaperä ja hiiltä sitovat kasvit</a:t>
          </a:r>
          <a:endParaRPr lang="fi-FI" sz="1000" b="0" i="0"/>
        </a:p>
      </dgm:t>
    </dgm:pt>
    <dgm:pt modelId="{98621899-A1D5-4E0E-992D-DD7A725BC86D}" type="parTrans" cxnId="{ED11E9B9-DE36-4822-BFCB-1C78D0AFB515}">
      <dgm:prSet/>
      <dgm:spPr/>
      <dgm:t>
        <a:bodyPr/>
        <a:lstStyle/>
        <a:p>
          <a:endParaRPr lang="fi-FI" sz="1400" b="1"/>
        </a:p>
      </dgm:t>
    </dgm:pt>
    <dgm:pt modelId="{3D8CD612-5805-43E8-B7F8-43AEA62C7B78}" type="sibTrans" cxnId="{ED11E9B9-DE36-4822-BFCB-1C78D0AFB515}">
      <dgm:prSet/>
      <dgm:spPr/>
      <dgm:t>
        <a:bodyPr/>
        <a:lstStyle/>
        <a:p>
          <a:endParaRPr lang="fi-FI" sz="1400" b="1"/>
        </a:p>
      </dgm:t>
    </dgm:pt>
    <dgm:pt modelId="{226F413D-492F-4B16-9570-0CF62A4A5A9E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Ojitukset ja vesitalouden hallinta </a:t>
          </a:r>
          <a:endParaRPr lang="fi-FI" sz="1000" b="0" i="0"/>
        </a:p>
      </dgm:t>
    </dgm:pt>
    <dgm:pt modelId="{478CD418-7109-48A5-A61E-05EAF9F8A517}" type="parTrans" cxnId="{273832F3-044E-4949-93AB-CAFDA6D2BD28}">
      <dgm:prSet/>
      <dgm:spPr/>
      <dgm:t>
        <a:bodyPr/>
        <a:lstStyle/>
        <a:p>
          <a:endParaRPr lang="fi-FI" sz="1400" b="1"/>
        </a:p>
      </dgm:t>
    </dgm:pt>
    <dgm:pt modelId="{FEB58B57-89C7-46DE-8D33-352B19F096D8}" type="sibTrans" cxnId="{273832F3-044E-4949-93AB-CAFDA6D2BD28}">
      <dgm:prSet/>
      <dgm:spPr/>
      <dgm:t>
        <a:bodyPr/>
        <a:lstStyle/>
        <a:p>
          <a:endParaRPr lang="fi-FI" sz="1400" b="1"/>
        </a:p>
      </dgm:t>
    </dgm:pt>
    <dgm:pt modelId="{7215412A-887E-402E-BBD1-AE6AAAA2ACC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Ilmastotieto paikkatietoon</a:t>
          </a:r>
          <a:endParaRPr lang="fi-FI" sz="1000" b="0" i="0"/>
        </a:p>
      </dgm:t>
    </dgm:pt>
    <dgm:pt modelId="{9CF096DD-96A1-433D-85FD-BEE9BDB37A3A}" type="parTrans" cxnId="{F917BC86-1186-4144-8251-68A17CB4B660}">
      <dgm:prSet/>
      <dgm:spPr/>
      <dgm:t>
        <a:bodyPr/>
        <a:lstStyle/>
        <a:p>
          <a:endParaRPr lang="fi-FI" sz="1400" b="1"/>
        </a:p>
      </dgm:t>
    </dgm:pt>
    <dgm:pt modelId="{117ABA07-483C-4BD0-8D94-0B645D23DB22}" type="sibTrans" cxnId="{F917BC86-1186-4144-8251-68A17CB4B660}">
      <dgm:prSet/>
      <dgm:spPr/>
      <dgm:t>
        <a:bodyPr/>
        <a:lstStyle/>
        <a:p>
          <a:endParaRPr lang="fi-FI" sz="1400" b="1"/>
        </a:p>
      </dgm:t>
    </dgm:pt>
    <dgm:pt modelId="{B211D2A3-02B0-40D7-9067-BAEC62515103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Päästöratkaisujen tunnistaminen erityyppisissä aluerakenteissa </a:t>
          </a:r>
          <a:endParaRPr lang="fi-FI" sz="1000" b="0" i="0"/>
        </a:p>
      </dgm:t>
    </dgm:pt>
    <dgm:pt modelId="{A8C38963-3B0A-4EA6-8B1F-DF5CC2B1529E}" type="parTrans" cxnId="{09A69AE8-55D8-4476-B82C-E1612D4908AB}">
      <dgm:prSet/>
      <dgm:spPr/>
      <dgm:t>
        <a:bodyPr/>
        <a:lstStyle/>
        <a:p>
          <a:endParaRPr lang="fi-FI" sz="1400" b="1"/>
        </a:p>
      </dgm:t>
    </dgm:pt>
    <dgm:pt modelId="{8EA1473D-F3AF-4776-9BDE-7D3696FB6EF9}" type="sibTrans" cxnId="{09A69AE8-55D8-4476-B82C-E1612D4908AB}">
      <dgm:prSet/>
      <dgm:spPr/>
      <dgm:t>
        <a:bodyPr/>
        <a:lstStyle/>
        <a:p>
          <a:endParaRPr lang="fi-FI" sz="1400" b="1"/>
        </a:p>
      </dgm:t>
    </dgm:pt>
    <dgm:pt modelId="{C67D2FFB-3E54-4E33-8599-32D7F41201B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900" b="0" i="0" u="none"/>
            <a:t>Maankäytön ratkaisuissa syntyvien päästöjen minimointi ja nielujen maksimointi</a:t>
          </a:r>
          <a:endParaRPr lang="fi-FI" sz="900" b="0" i="0"/>
        </a:p>
      </dgm:t>
    </dgm:pt>
    <dgm:pt modelId="{15E6790B-40C1-4BC8-86DA-5FEC5EF0CB23}" type="parTrans" cxnId="{9F80F514-1AE1-42CC-AE0E-74370B578F3E}">
      <dgm:prSet/>
      <dgm:spPr/>
      <dgm:t>
        <a:bodyPr/>
        <a:lstStyle/>
        <a:p>
          <a:endParaRPr lang="fi-FI" sz="1400" b="1"/>
        </a:p>
      </dgm:t>
    </dgm:pt>
    <dgm:pt modelId="{BD1B7000-07A1-41C6-BDD5-881777C541CA}" type="sibTrans" cxnId="{9F80F514-1AE1-42CC-AE0E-74370B578F3E}">
      <dgm:prSet/>
      <dgm:spPr/>
      <dgm:t>
        <a:bodyPr/>
        <a:lstStyle/>
        <a:p>
          <a:endParaRPr lang="fi-FI" sz="1400" b="1"/>
        </a:p>
      </dgm:t>
    </dgm:pt>
    <dgm:pt modelId="{C2AAC07C-DCE9-41C0-8E79-4407F34BA5DF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Ilmastokestävä yhdyskuntarakenne</a:t>
          </a:r>
          <a:endParaRPr lang="fi-FI" sz="1000" b="0" i="0"/>
        </a:p>
      </dgm:t>
    </dgm:pt>
    <dgm:pt modelId="{F78CDD80-B1A9-4A58-AB7D-B8E65249D4BD}" type="parTrans" cxnId="{49FDBB1B-3C7F-4CAF-80D6-17CD3EB319D2}">
      <dgm:prSet/>
      <dgm:spPr/>
      <dgm:t>
        <a:bodyPr/>
        <a:lstStyle/>
        <a:p>
          <a:endParaRPr lang="fi-FI" sz="1400" b="1"/>
        </a:p>
      </dgm:t>
    </dgm:pt>
    <dgm:pt modelId="{C1563DB0-1F9D-4C67-AA69-F25527F9B0C0}" type="sibTrans" cxnId="{49FDBB1B-3C7F-4CAF-80D6-17CD3EB319D2}">
      <dgm:prSet/>
      <dgm:spPr/>
      <dgm:t>
        <a:bodyPr/>
        <a:lstStyle/>
        <a:p>
          <a:endParaRPr lang="fi-FI" sz="1400" b="1"/>
        </a:p>
      </dgm:t>
    </dgm:pt>
    <dgm:pt modelId="{4F0995B3-E583-4B42-AEE4-10EA91BA1B2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Kaupunki-viherrakenne</a:t>
          </a:r>
          <a:endParaRPr lang="fi-FI" sz="1000" b="0" i="0"/>
        </a:p>
      </dgm:t>
    </dgm:pt>
    <dgm:pt modelId="{B353AE12-CA7F-433D-85E4-05E54F2A5B30}" type="parTrans" cxnId="{30E620F7-07B7-4E34-970A-55148DB98902}">
      <dgm:prSet/>
      <dgm:spPr/>
      <dgm:t>
        <a:bodyPr/>
        <a:lstStyle/>
        <a:p>
          <a:endParaRPr lang="fi-FI" sz="1400" b="1"/>
        </a:p>
      </dgm:t>
    </dgm:pt>
    <dgm:pt modelId="{2842F56C-2E32-4D9E-BFC1-B9B8A5B08A65}" type="sibTrans" cxnId="{30E620F7-07B7-4E34-970A-55148DB98902}">
      <dgm:prSet/>
      <dgm:spPr/>
      <dgm:t>
        <a:bodyPr/>
        <a:lstStyle/>
        <a:p>
          <a:endParaRPr lang="fi-FI" sz="1400" b="1"/>
        </a:p>
      </dgm:t>
    </dgm:pt>
    <dgm:pt modelId="{7AED2D0B-6C0F-41CC-A158-E370D252C6B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Vesihuollon turvaaminen ja energiatehokkuus</a:t>
          </a:r>
          <a:endParaRPr lang="fi-FI" sz="1000" b="0" i="0"/>
        </a:p>
      </dgm:t>
    </dgm:pt>
    <dgm:pt modelId="{B4370D7E-2547-43D5-A582-AB014D392C18}" type="parTrans" cxnId="{6FABCE90-9840-4DA1-AAB0-C090D275CE49}">
      <dgm:prSet/>
      <dgm:spPr/>
      <dgm:t>
        <a:bodyPr/>
        <a:lstStyle/>
        <a:p>
          <a:endParaRPr lang="fi-FI" sz="1400" b="1"/>
        </a:p>
      </dgm:t>
    </dgm:pt>
    <dgm:pt modelId="{DEFEA8AA-46FB-4C0F-A23E-A49CD109BAE0}" type="sibTrans" cxnId="{6FABCE90-9840-4DA1-AAB0-C090D275CE49}">
      <dgm:prSet/>
      <dgm:spPr/>
      <dgm:t>
        <a:bodyPr/>
        <a:lstStyle/>
        <a:p>
          <a:endParaRPr lang="fi-FI" sz="1400" b="1"/>
        </a:p>
      </dgm:t>
    </dgm:pt>
    <dgm:pt modelId="{0329150E-00DA-40A2-98AF-BE701E46403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Ilmastovaikutusten arviointi</a:t>
          </a:r>
          <a:endParaRPr lang="fi-FI" sz="1000" b="0" i="0"/>
        </a:p>
      </dgm:t>
    </dgm:pt>
    <dgm:pt modelId="{95F1C5F7-45D5-4B7A-B159-A5A8525A666C}" type="parTrans" cxnId="{FF70D63C-2FAE-4140-B0DE-EC92032B9964}">
      <dgm:prSet/>
      <dgm:spPr/>
      <dgm:t>
        <a:bodyPr/>
        <a:lstStyle/>
        <a:p>
          <a:endParaRPr lang="fi-FI" sz="1400" b="1"/>
        </a:p>
      </dgm:t>
    </dgm:pt>
    <dgm:pt modelId="{42EB298E-C9B8-457A-B058-8FAC49B3E03B}" type="sibTrans" cxnId="{FF70D63C-2FAE-4140-B0DE-EC92032B9964}">
      <dgm:prSet/>
      <dgm:spPr/>
      <dgm:t>
        <a:bodyPr/>
        <a:lstStyle/>
        <a:p>
          <a:endParaRPr lang="fi-FI" sz="1400" b="1"/>
        </a:p>
      </dgm:t>
    </dgm:pt>
    <dgm:pt modelId="{FE0EBA1E-D379-4F8B-BDC5-64FB143A5A5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Ilmastonmuutos ympäristölupavalvonnassa</a:t>
          </a:r>
          <a:endParaRPr lang="fi-FI" sz="1000" b="0" i="0"/>
        </a:p>
      </dgm:t>
    </dgm:pt>
    <dgm:pt modelId="{AA05CEAB-21D0-462F-B566-55631CC97A4C}" type="parTrans" cxnId="{CBBC3C6A-8A73-457A-82FC-D55BA6160945}">
      <dgm:prSet/>
      <dgm:spPr/>
      <dgm:t>
        <a:bodyPr/>
        <a:lstStyle/>
        <a:p>
          <a:endParaRPr lang="fi-FI" sz="1400" b="1"/>
        </a:p>
      </dgm:t>
    </dgm:pt>
    <dgm:pt modelId="{E16CDC1A-8984-41ED-8CB1-46282BD21CF0}" type="sibTrans" cxnId="{CBBC3C6A-8A73-457A-82FC-D55BA6160945}">
      <dgm:prSet/>
      <dgm:spPr/>
      <dgm:t>
        <a:bodyPr/>
        <a:lstStyle/>
        <a:p>
          <a:endParaRPr lang="fi-FI" sz="1400" b="1"/>
        </a:p>
      </dgm:t>
    </dgm:pt>
    <dgm:pt modelId="{B8CE9816-943B-4084-80BC-3237FB639A7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Maamassat, PIMA ja riskienhallinta</a:t>
          </a:r>
          <a:endParaRPr lang="fi-FI" sz="1000" b="0" i="0"/>
        </a:p>
      </dgm:t>
    </dgm:pt>
    <dgm:pt modelId="{03FEFF58-CCBF-4CEB-AC53-30C2E2371E1E}" type="parTrans" cxnId="{19AEA9E4-D10E-4981-9FC2-44C32B93B5A9}">
      <dgm:prSet/>
      <dgm:spPr/>
      <dgm:t>
        <a:bodyPr/>
        <a:lstStyle/>
        <a:p>
          <a:endParaRPr lang="fi-FI" sz="1400" b="1"/>
        </a:p>
      </dgm:t>
    </dgm:pt>
    <dgm:pt modelId="{78045844-D0DC-4916-89E5-F29FE4C55397}" type="sibTrans" cxnId="{19AEA9E4-D10E-4981-9FC2-44C32B93B5A9}">
      <dgm:prSet/>
      <dgm:spPr/>
      <dgm:t>
        <a:bodyPr/>
        <a:lstStyle/>
        <a:p>
          <a:endParaRPr lang="fi-FI" sz="1400" b="1"/>
        </a:p>
      </dgm:t>
    </dgm:pt>
    <dgm:pt modelId="{32A5303F-097E-44F6-891B-33638F34CB73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Vesistöjen säännöstely ja patoturvallisuus</a:t>
          </a:r>
          <a:endParaRPr lang="fi-FI" sz="1000" b="0" i="0"/>
        </a:p>
      </dgm:t>
    </dgm:pt>
    <dgm:pt modelId="{55FBA6CC-1888-40A3-9AD6-4FD21DF978F2}" type="parTrans" cxnId="{C5B6B0E2-A184-4A7F-9A45-6452CB724CAF}">
      <dgm:prSet/>
      <dgm:spPr/>
      <dgm:t>
        <a:bodyPr/>
        <a:lstStyle/>
        <a:p>
          <a:endParaRPr lang="fi-FI" sz="1400" b="1"/>
        </a:p>
      </dgm:t>
    </dgm:pt>
    <dgm:pt modelId="{D457D10D-025A-4CE4-A888-41FC41788202}" type="sibTrans" cxnId="{C5B6B0E2-A184-4A7F-9A45-6452CB724CAF}">
      <dgm:prSet/>
      <dgm:spPr/>
      <dgm:t>
        <a:bodyPr/>
        <a:lstStyle/>
        <a:p>
          <a:endParaRPr lang="fi-FI" sz="1400" b="1"/>
        </a:p>
      </dgm:t>
    </dgm:pt>
    <dgm:pt modelId="{9703DCF3-066C-48E6-828B-5A64CA9F378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Ilmastokriteerit ja ilmastokestävyys </a:t>
          </a:r>
          <a:r>
            <a:rPr lang="fi-FI" sz="1000" b="0" i="0" u="none" err="1"/>
            <a:t>ELYn</a:t>
          </a:r>
          <a:r>
            <a:rPr lang="fi-FI" sz="1000" b="0" i="0" u="none"/>
            <a:t> jakaman rahoituksen arviointiin</a:t>
          </a:r>
          <a:endParaRPr lang="fi-FI" sz="1000" b="0" i="0"/>
        </a:p>
      </dgm:t>
    </dgm:pt>
    <dgm:pt modelId="{FA939943-E3D4-4335-9E50-2E725CF9C32B}" type="parTrans" cxnId="{5541B07F-AE8C-41D5-BABF-6810541C73BB}">
      <dgm:prSet/>
      <dgm:spPr/>
      <dgm:t>
        <a:bodyPr/>
        <a:lstStyle/>
        <a:p>
          <a:endParaRPr lang="fi-FI" sz="1400" b="1"/>
        </a:p>
      </dgm:t>
    </dgm:pt>
    <dgm:pt modelId="{73D4BD8E-E013-4551-BC7D-80C4ACAEBD25}" type="sibTrans" cxnId="{5541B07F-AE8C-41D5-BABF-6810541C73BB}">
      <dgm:prSet/>
      <dgm:spPr/>
      <dgm:t>
        <a:bodyPr/>
        <a:lstStyle/>
        <a:p>
          <a:endParaRPr lang="fi-FI" sz="1400" b="1"/>
        </a:p>
      </dgm:t>
    </dgm:pt>
    <dgm:pt modelId="{915ED106-8046-419E-9C7F-B4EA1EF2B19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Ilmastoteemat hankehakuihin</a:t>
          </a:r>
          <a:endParaRPr lang="fi-FI" sz="1000" b="0" i="0"/>
        </a:p>
      </dgm:t>
    </dgm:pt>
    <dgm:pt modelId="{56FF7552-5A84-42A2-AB06-92A76B3230EC}" type="parTrans" cxnId="{B7F39FEB-994A-4CA0-A47F-A5AC808A0C53}">
      <dgm:prSet/>
      <dgm:spPr/>
      <dgm:t>
        <a:bodyPr/>
        <a:lstStyle/>
        <a:p>
          <a:endParaRPr lang="fi-FI" sz="1400" b="1"/>
        </a:p>
      </dgm:t>
    </dgm:pt>
    <dgm:pt modelId="{E486046E-166E-4B40-BFEA-448CED416D93}" type="sibTrans" cxnId="{B7F39FEB-994A-4CA0-A47F-A5AC808A0C53}">
      <dgm:prSet/>
      <dgm:spPr/>
      <dgm:t>
        <a:bodyPr/>
        <a:lstStyle/>
        <a:p>
          <a:endParaRPr lang="fi-FI" sz="1400" b="1"/>
        </a:p>
      </dgm:t>
    </dgm:pt>
    <dgm:pt modelId="{B85EFE8A-2222-4E9A-AECD-A8EF52D325C1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Koulutusten kehittäminen ilmasto-osaamisen lisäämiseksi</a:t>
          </a:r>
          <a:endParaRPr lang="fi-FI" sz="1000" b="0" i="0"/>
        </a:p>
      </dgm:t>
    </dgm:pt>
    <dgm:pt modelId="{F073F26D-F945-435E-9917-EF7EAF30B0BD}" type="parTrans" cxnId="{6EBF2CD8-458A-42B4-93EB-3547DE5139AE}">
      <dgm:prSet/>
      <dgm:spPr/>
      <dgm:t>
        <a:bodyPr/>
        <a:lstStyle/>
        <a:p>
          <a:endParaRPr lang="fi-FI" sz="1400" b="1"/>
        </a:p>
      </dgm:t>
    </dgm:pt>
    <dgm:pt modelId="{B16FF5DE-EE70-4233-B8A4-D5808758D5B3}" type="sibTrans" cxnId="{6EBF2CD8-458A-42B4-93EB-3547DE5139AE}">
      <dgm:prSet/>
      <dgm:spPr/>
      <dgm:t>
        <a:bodyPr/>
        <a:lstStyle/>
        <a:p>
          <a:endParaRPr lang="fi-FI" sz="1400" b="1"/>
        </a:p>
      </dgm:t>
    </dgm:pt>
    <dgm:pt modelId="{17C593B3-C66F-443D-88DD-3DB30082ECF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 yritysten arvonlisäyksenä</a:t>
          </a:r>
          <a:endParaRPr lang="fi-FI" sz="1000" b="0" i="0"/>
        </a:p>
      </dgm:t>
    </dgm:pt>
    <dgm:pt modelId="{69AC05B9-907E-4C02-90F7-162C5B470E5E}" type="parTrans" cxnId="{415CE523-7AAB-4378-A657-75227AD797D5}">
      <dgm:prSet/>
      <dgm:spPr/>
      <dgm:t>
        <a:bodyPr/>
        <a:lstStyle/>
        <a:p>
          <a:endParaRPr lang="fi-FI" sz="1400" b="1"/>
        </a:p>
      </dgm:t>
    </dgm:pt>
    <dgm:pt modelId="{9B320EEB-F7D5-4C3C-9159-FA7DF0EC5E92}" type="sibTrans" cxnId="{415CE523-7AAB-4378-A657-75227AD797D5}">
      <dgm:prSet/>
      <dgm:spPr/>
      <dgm:t>
        <a:bodyPr/>
        <a:lstStyle/>
        <a:p>
          <a:endParaRPr lang="fi-FI" sz="1400" b="1"/>
        </a:p>
      </dgm:t>
    </dgm:pt>
    <dgm:pt modelId="{3DADFF63-F924-4AF4-8AFB-1091768C02AE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Viljelijöiden neuvonta ja ilmastomyönteinen maatalous</a:t>
          </a:r>
          <a:endParaRPr lang="fi-FI" sz="1000" b="0" i="0"/>
        </a:p>
      </dgm:t>
    </dgm:pt>
    <dgm:pt modelId="{E91F0389-928E-44D0-9DB4-1A371E18E035}" type="parTrans" cxnId="{F240993F-CBFC-4EAC-94DE-F8728D865161}">
      <dgm:prSet/>
      <dgm:spPr/>
      <dgm:t>
        <a:bodyPr/>
        <a:lstStyle/>
        <a:p>
          <a:endParaRPr lang="fi-FI" sz="1400" b="1"/>
        </a:p>
      </dgm:t>
    </dgm:pt>
    <dgm:pt modelId="{7E785B66-DF58-4107-B789-EE61F6BEDFBC}" type="sibTrans" cxnId="{F240993F-CBFC-4EAC-94DE-F8728D865161}">
      <dgm:prSet/>
      <dgm:spPr/>
      <dgm:t>
        <a:bodyPr/>
        <a:lstStyle/>
        <a:p>
          <a:endParaRPr lang="fi-FI" sz="1400" b="1"/>
        </a:p>
      </dgm:t>
    </dgm:pt>
    <dgm:pt modelId="{990F61DB-E4CF-40FD-B0ED-9E52F5000069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Yhteisöllisyys maaseudulla</a:t>
          </a:r>
          <a:endParaRPr lang="fi-FI" sz="1000" b="0" i="0"/>
        </a:p>
      </dgm:t>
    </dgm:pt>
    <dgm:pt modelId="{3FBBDE75-79FC-49EE-B3EE-ED4751B64FD4}" type="parTrans" cxnId="{94EB75D9-292C-4100-9CC7-ACC45AD28CF3}">
      <dgm:prSet/>
      <dgm:spPr/>
      <dgm:t>
        <a:bodyPr/>
        <a:lstStyle/>
        <a:p>
          <a:endParaRPr lang="fi-FI" sz="1400" b="1"/>
        </a:p>
      </dgm:t>
    </dgm:pt>
    <dgm:pt modelId="{DCE6066D-D85D-4486-A0B2-BAF9A9E3D42D}" type="sibTrans" cxnId="{94EB75D9-292C-4100-9CC7-ACC45AD28CF3}">
      <dgm:prSet/>
      <dgm:spPr/>
      <dgm:t>
        <a:bodyPr/>
        <a:lstStyle/>
        <a:p>
          <a:endParaRPr lang="fi-FI" sz="1400" b="1"/>
        </a:p>
      </dgm:t>
    </dgm:pt>
    <dgm:pt modelId="{CA946CA1-8C9B-4D41-970C-F1D34F28960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Kulttuuriarvojen ja -ympäristön ilmastokestävyys</a:t>
          </a:r>
          <a:endParaRPr lang="fi-FI" sz="1000" b="0" i="0"/>
        </a:p>
      </dgm:t>
    </dgm:pt>
    <dgm:pt modelId="{FB94DBB1-0234-4066-8A97-9EFB27E3DDDB}" type="parTrans" cxnId="{BD0CE97C-E2F2-48C6-9712-D2D34460E2DB}">
      <dgm:prSet/>
      <dgm:spPr/>
      <dgm:t>
        <a:bodyPr/>
        <a:lstStyle/>
        <a:p>
          <a:endParaRPr lang="fi-FI" sz="1400" b="1"/>
        </a:p>
      </dgm:t>
    </dgm:pt>
    <dgm:pt modelId="{1211A624-0672-4FBB-8768-CC6A746A505E}" type="sibTrans" cxnId="{BD0CE97C-E2F2-48C6-9712-D2D34460E2DB}">
      <dgm:prSet/>
      <dgm:spPr/>
      <dgm:t>
        <a:bodyPr/>
        <a:lstStyle/>
        <a:p>
          <a:endParaRPr lang="fi-FI" sz="1400" b="1"/>
        </a:p>
      </dgm:t>
    </dgm:pt>
    <dgm:pt modelId="{8ADB5CA1-0983-47E4-8F2A-FE22F06B090E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Uudet käyttövoimat</a:t>
          </a:r>
          <a:endParaRPr lang="fi-FI" sz="1000" b="0" i="0"/>
        </a:p>
      </dgm:t>
    </dgm:pt>
    <dgm:pt modelId="{23CF639B-96A5-46C6-A78C-6D81DEA0DE11}" type="parTrans" cxnId="{78D559A5-5EF4-4C15-8F14-D5B4E5D5A101}">
      <dgm:prSet/>
      <dgm:spPr/>
      <dgm:t>
        <a:bodyPr/>
        <a:lstStyle/>
        <a:p>
          <a:endParaRPr lang="fi-FI" sz="1400" b="1"/>
        </a:p>
      </dgm:t>
    </dgm:pt>
    <dgm:pt modelId="{0B54112F-101F-4205-8761-D94E9230E327}" type="sibTrans" cxnId="{78D559A5-5EF4-4C15-8F14-D5B4E5D5A101}">
      <dgm:prSet/>
      <dgm:spPr/>
      <dgm:t>
        <a:bodyPr/>
        <a:lstStyle/>
        <a:p>
          <a:endParaRPr lang="fi-FI" sz="1400" b="1"/>
        </a:p>
      </dgm:t>
    </dgm:pt>
    <dgm:pt modelId="{D48B180D-5C48-4290-AA88-16D2C9C46BB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Kestävämmän kulkumuotojakauman edistäminen</a:t>
          </a:r>
          <a:endParaRPr lang="fi-FI" sz="1000" b="0" i="0"/>
        </a:p>
      </dgm:t>
    </dgm:pt>
    <dgm:pt modelId="{6294B977-2F96-452E-ADCA-E2F1495F3C04}" type="parTrans" cxnId="{961D9488-27AD-4408-983E-E15B7DB19917}">
      <dgm:prSet/>
      <dgm:spPr/>
      <dgm:t>
        <a:bodyPr/>
        <a:lstStyle/>
        <a:p>
          <a:endParaRPr lang="fi-FI" sz="1400" b="1"/>
        </a:p>
      </dgm:t>
    </dgm:pt>
    <dgm:pt modelId="{12E4E29A-367E-4B27-80A8-F686137A2D42}" type="sibTrans" cxnId="{961D9488-27AD-4408-983E-E15B7DB19917}">
      <dgm:prSet/>
      <dgm:spPr/>
      <dgm:t>
        <a:bodyPr/>
        <a:lstStyle/>
        <a:p>
          <a:endParaRPr lang="fi-FI" sz="1400" b="1"/>
        </a:p>
      </dgm:t>
    </dgm:pt>
    <dgm:pt modelId="{AE5BDE92-5534-4C69-AE84-FA14BA44739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Tievihreä sopeutumisessa ja hiilinieluna</a:t>
          </a:r>
          <a:endParaRPr lang="fi-FI" sz="1000" b="0" i="0"/>
        </a:p>
      </dgm:t>
    </dgm:pt>
    <dgm:pt modelId="{CDB5C0D6-E84F-4A0A-AE68-78343F63EFC5}" type="parTrans" cxnId="{AD90E290-353C-4D96-A7C9-025C2447C827}">
      <dgm:prSet/>
      <dgm:spPr/>
      <dgm:t>
        <a:bodyPr/>
        <a:lstStyle/>
        <a:p>
          <a:endParaRPr lang="fi-FI" sz="1400" b="1"/>
        </a:p>
      </dgm:t>
    </dgm:pt>
    <dgm:pt modelId="{13BB58C1-4E32-4182-B6AD-8201F94DAAF1}" type="sibTrans" cxnId="{AD90E290-353C-4D96-A7C9-025C2447C827}">
      <dgm:prSet/>
      <dgm:spPr/>
      <dgm:t>
        <a:bodyPr/>
        <a:lstStyle/>
        <a:p>
          <a:endParaRPr lang="fi-FI" sz="1400" b="1"/>
        </a:p>
      </dgm:t>
    </dgm:pt>
    <dgm:pt modelId="{ACF9C7B0-89A6-4080-9FDA-C6AE3316930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Liikenteen rahoituksen kehittämisen mahdollisuudet</a:t>
          </a:r>
          <a:endParaRPr lang="fi-FI" sz="1000" b="0" i="0"/>
        </a:p>
      </dgm:t>
    </dgm:pt>
    <dgm:pt modelId="{44128866-7042-48AE-995C-5344410948F3}" type="parTrans" cxnId="{CCC131F5-C090-4DA6-8A61-FC3A77505174}">
      <dgm:prSet/>
      <dgm:spPr/>
      <dgm:t>
        <a:bodyPr/>
        <a:lstStyle/>
        <a:p>
          <a:endParaRPr lang="fi-FI" sz="1400" b="1"/>
        </a:p>
      </dgm:t>
    </dgm:pt>
    <dgm:pt modelId="{5A6BD245-4D78-479F-A98D-425DB6101781}" type="sibTrans" cxnId="{CCC131F5-C090-4DA6-8A61-FC3A77505174}">
      <dgm:prSet/>
      <dgm:spPr/>
      <dgm:t>
        <a:bodyPr/>
        <a:lstStyle/>
        <a:p>
          <a:endParaRPr lang="fi-FI" sz="1400" b="1"/>
        </a:p>
      </dgm:t>
    </dgm:pt>
    <dgm:pt modelId="{49516104-98DA-4CB2-9BB7-4EABD8ADCD9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Ilmastokriteerit hankkeiden ja urakoiden perusteluihin</a:t>
          </a:r>
          <a:endParaRPr lang="fi-FI" sz="1000" b="0" i="0"/>
        </a:p>
      </dgm:t>
    </dgm:pt>
    <dgm:pt modelId="{5815CBE7-4B95-4C84-A9BB-A0068DA9786F}" type="parTrans" cxnId="{9894BAD6-8A92-43BF-929A-4E4BEEE3EA5D}">
      <dgm:prSet/>
      <dgm:spPr/>
      <dgm:t>
        <a:bodyPr/>
        <a:lstStyle/>
        <a:p>
          <a:endParaRPr lang="fi-FI" sz="1400" b="1"/>
        </a:p>
      </dgm:t>
    </dgm:pt>
    <dgm:pt modelId="{8FEE43C8-68DD-40AD-AD6A-32821265CFE7}" type="sibTrans" cxnId="{9894BAD6-8A92-43BF-929A-4E4BEEE3EA5D}">
      <dgm:prSet/>
      <dgm:spPr/>
      <dgm:t>
        <a:bodyPr/>
        <a:lstStyle/>
        <a:p>
          <a:endParaRPr lang="fi-FI" sz="1400" b="1"/>
        </a:p>
      </dgm:t>
    </dgm:pt>
    <dgm:pt modelId="{A1FE5C56-3FA7-4093-A0D0-06FA8293FA4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900" b="0" i="0" u="none">
              <a:latin typeface="Arial" panose="020B0604020202020204"/>
              <a:ea typeface="+mn-ea"/>
              <a:cs typeface="+mn-cs"/>
            </a:rPr>
            <a:t>Resurssitehokkuus ja digitalisaatio liikenteenhallinnassa, tienpidon tiedonkeruussa sekä suunnittelussa.</a:t>
          </a:r>
          <a:endParaRPr lang="fi-FI" sz="900" b="0" i="0"/>
        </a:p>
      </dgm:t>
    </dgm:pt>
    <dgm:pt modelId="{A0012428-64A3-4256-A02D-2F367B145DEB}" type="parTrans" cxnId="{44233B29-3E1D-4574-98B1-C72CB694FD28}">
      <dgm:prSet/>
      <dgm:spPr/>
      <dgm:t>
        <a:bodyPr/>
        <a:lstStyle/>
        <a:p>
          <a:endParaRPr lang="fi-FI" sz="1400" b="1"/>
        </a:p>
      </dgm:t>
    </dgm:pt>
    <dgm:pt modelId="{EA22A089-13EF-421D-B0A0-729D49189AD1}" type="sibTrans" cxnId="{44233B29-3E1D-4574-98B1-C72CB694FD28}">
      <dgm:prSet/>
      <dgm:spPr/>
      <dgm:t>
        <a:bodyPr/>
        <a:lstStyle/>
        <a:p>
          <a:endParaRPr lang="fi-FI" sz="1400" b="1"/>
        </a:p>
      </dgm:t>
    </dgm:pt>
    <dgm:pt modelId="{EA74CA88-C0EB-49DA-93E4-847F9A484069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Toimintavarmuus, liikenneturvallisuus ja vaikutusketjut</a:t>
          </a:r>
          <a:endParaRPr lang="fi-FI" sz="1000" b="0" i="0"/>
        </a:p>
      </dgm:t>
    </dgm:pt>
    <dgm:pt modelId="{0E2A378D-35C9-4EA1-8C80-12A383514176}" type="parTrans" cxnId="{A98811D0-4A7B-4674-9FB8-756F61A3B0FA}">
      <dgm:prSet/>
      <dgm:spPr/>
      <dgm:t>
        <a:bodyPr/>
        <a:lstStyle/>
        <a:p>
          <a:endParaRPr lang="fi-FI" sz="1400" b="1"/>
        </a:p>
      </dgm:t>
    </dgm:pt>
    <dgm:pt modelId="{01B689CC-8AF7-4349-B73F-6CD9D177017B}" type="sibTrans" cxnId="{A98811D0-4A7B-4674-9FB8-756F61A3B0FA}">
      <dgm:prSet/>
      <dgm:spPr/>
      <dgm:t>
        <a:bodyPr/>
        <a:lstStyle/>
        <a:p>
          <a:endParaRPr lang="fi-FI" sz="1400" b="1"/>
        </a:p>
      </dgm:t>
    </dgm:pt>
    <dgm:pt modelId="{23CB6592-73BF-4A4D-9650-192EBB4CB6E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Ilmastoviestintä</a:t>
          </a:r>
          <a:endParaRPr lang="fi-FI" sz="1000" b="0" i="0"/>
        </a:p>
      </dgm:t>
    </dgm:pt>
    <dgm:pt modelId="{8D11347E-59D6-4B37-BFB1-493A2C403216}" type="parTrans" cxnId="{94DB3D3D-FB2E-4555-BD54-DD226B5CBF2D}">
      <dgm:prSet/>
      <dgm:spPr/>
      <dgm:t>
        <a:bodyPr/>
        <a:lstStyle/>
        <a:p>
          <a:endParaRPr lang="fi-FI" sz="1400" b="1"/>
        </a:p>
      </dgm:t>
    </dgm:pt>
    <dgm:pt modelId="{675D5F9E-5CFF-4D1D-92F3-68C3BC29607E}" type="sibTrans" cxnId="{94DB3D3D-FB2E-4555-BD54-DD226B5CBF2D}">
      <dgm:prSet/>
      <dgm:spPr/>
      <dgm:t>
        <a:bodyPr/>
        <a:lstStyle/>
        <a:p>
          <a:endParaRPr lang="fi-FI" sz="1400" b="1"/>
        </a:p>
      </dgm:t>
    </dgm:pt>
    <dgm:pt modelId="{C1BF0E52-FCA2-45A4-8AA9-8CE0471B62C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Ilmastonäkökulma sidosryhmä- ja verkostotyössä</a:t>
          </a:r>
          <a:endParaRPr lang="fi-FI" sz="1000" b="0" i="0"/>
        </a:p>
      </dgm:t>
    </dgm:pt>
    <dgm:pt modelId="{B9808796-D595-433D-99A7-AB298A4F2A99}" type="parTrans" cxnId="{653D26B6-0EC0-4A25-9BB1-24750902A6CD}">
      <dgm:prSet/>
      <dgm:spPr/>
      <dgm:t>
        <a:bodyPr/>
        <a:lstStyle/>
        <a:p>
          <a:endParaRPr lang="fi-FI" sz="1400" b="1"/>
        </a:p>
      </dgm:t>
    </dgm:pt>
    <dgm:pt modelId="{B8B7A676-8819-47DE-BD4B-769A8098F6FC}" type="sibTrans" cxnId="{653D26B6-0EC0-4A25-9BB1-24750902A6CD}">
      <dgm:prSet/>
      <dgm:spPr/>
      <dgm:t>
        <a:bodyPr/>
        <a:lstStyle/>
        <a:p>
          <a:endParaRPr lang="fi-FI" sz="1400" b="1"/>
        </a:p>
      </dgm:t>
    </dgm:pt>
    <dgm:pt modelId="{A7BA719C-9F26-4019-BFA4-EEF28D64921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Ohjaavat tahot ja ELY-keskus ilmastoyhteistyössä</a:t>
          </a:r>
          <a:endParaRPr lang="fi-FI" sz="1000" b="0" i="0"/>
        </a:p>
      </dgm:t>
    </dgm:pt>
    <dgm:pt modelId="{7A75E5E3-2F3C-4A0D-AE5B-772CCA9EA13F}" type="parTrans" cxnId="{73028580-6457-4068-82C6-E4906F951406}">
      <dgm:prSet/>
      <dgm:spPr/>
      <dgm:t>
        <a:bodyPr/>
        <a:lstStyle/>
        <a:p>
          <a:endParaRPr lang="fi-FI" sz="1400" b="1"/>
        </a:p>
      </dgm:t>
    </dgm:pt>
    <dgm:pt modelId="{88742382-12FF-4B71-BE34-0DEBA751975E}" type="sibTrans" cxnId="{73028580-6457-4068-82C6-E4906F951406}">
      <dgm:prSet/>
      <dgm:spPr/>
      <dgm:t>
        <a:bodyPr/>
        <a:lstStyle/>
        <a:p>
          <a:endParaRPr lang="fi-FI" sz="1400" b="1"/>
        </a:p>
      </dgm:t>
    </dgm:pt>
    <dgm:pt modelId="{6EF6E438-6EAE-4681-AFF0-B371C5BC112C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 osana tulossuunnittelua</a:t>
          </a:r>
          <a:endParaRPr lang="fi-FI" sz="1000" b="0" i="0"/>
        </a:p>
      </dgm:t>
    </dgm:pt>
    <dgm:pt modelId="{579343A1-D73A-47C3-B2C2-09BC8D45529F}" type="parTrans" cxnId="{76652148-69AF-4F4A-B916-747AD3687FED}">
      <dgm:prSet/>
      <dgm:spPr/>
      <dgm:t>
        <a:bodyPr/>
        <a:lstStyle/>
        <a:p>
          <a:endParaRPr lang="fi-FI" sz="1400" b="1"/>
        </a:p>
      </dgm:t>
    </dgm:pt>
    <dgm:pt modelId="{1C7FABE3-771F-4E59-AF07-B50A34489D8C}" type="sibTrans" cxnId="{76652148-69AF-4F4A-B916-747AD3687FED}">
      <dgm:prSet/>
      <dgm:spPr/>
      <dgm:t>
        <a:bodyPr/>
        <a:lstStyle/>
        <a:p>
          <a:endParaRPr lang="fi-FI" sz="1400" b="1"/>
        </a:p>
      </dgm:t>
    </dgm:pt>
    <dgm:pt modelId="{3E14C6F0-EABD-4DD0-AF1A-0DF41B23609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Yhteistyö vastuualueiden välillä ilmastoasioissa</a:t>
          </a:r>
          <a:endParaRPr lang="fi-FI" sz="1000" b="0" i="0"/>
        </a:p>
      </dgm:t>
    </dgm:pt>
    <dgm:pt modelId="{88CDB96A-071E-4EDA-8D9C-C5E01AE61C20}" type="parTrans" cxnId="{BFA6C92B-2DC9-4E8D-A6FD-50DD15E9CB83}">
      <dgm:prSet/>
      <dgm:spPr/>
      <dgm:t>
        <a:bodyPr/>
        <a:lstStyle/>
        <a:p>
          <a:endParaRPr lang="fi-FI" sz="1400" b="1"/>
        </a:p>
      </dgm:t>
    </dgm:pt>
    <dgm:pt modelId="{4E91EE70-B282-47FB-AF1B-DDF7B2069DC0}" type="sibTrans" cxnId="{BFA6C92B-2DC9-4E8D-A6FD-50DD15E9CB83}">
      <dgm:prSet/>
      <dgm:spPr/>
      <dgm:t>
        <a:bodyPr/>
        <a:lstStyle/>
        <a:p>
          <a:endParaRPr lang="fi-FI" sz="1400" b="1"/>
        </a:p>
      </dgm:t>
    </dgm:pt>
    <dgm:pt modelId="{F1BC270E-3E1C-48C2-8AAA-C284B2A58522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ELYn henkilöstön ilmasto-osaaminen, tietous ja kyky innovoida</a:t>
          </a:r>
          <a:endParaRPr lang="fi-FI" sz="1000" b="0" i="0"/>
        </a:p>
      </dgm:t>
    </dgm:pt>
    <dgm:pt modelId="{DA83E5C0-454C-40E5-B8ED-65EE07B2BA1C}" type="parTrans" cxnId="{10BD7978-DA18-46E9-A203-E18AF54E09A7}">
      <dgm:prSet/>
      <dgm:spPr/>
      <dgm:t>
        <a:bodyPr/>
        <a:lstStyle/>
        <a:p>
          <a:endParaRPr lang="fi-FI" sz="1400" b="1"/>
        </a:p>
      </dgm:t>
    </dgm:pt>
    <dgm:pt modelId="{8024E754-4DD7-40CB-B8D2-0B3D9488B1D2}" type="sibTrans" cxnId="{10BD7978-DA18-46E9-A203-E18AF54E09A7}">
      <dgm:prSet/>
      <dgm:spPr/>
      <dgm:t>
        <a:bodyPr/>
        <a:lstStyle/>
        <a:p>
          <a:endParaRPr lang="fi-FI" sz="1400" b="1"/>
        </a:p>
      </dgm:t>
    </dgm:pt>
    <dgm:pt modelId="{46416E50-CC85-4A4A-BB71-27BE699C409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Ilmastoennakointi ja ELYn rooli alueella</a:t>
          </a:r>
          <a:endParaRPr lang="fi-FI" sz="1000" b="0" i="0"/>
        </a:p>
      </dgm:t>
    </dgm:pt>
    <dgm:pt modelId="{FA00822F-1375-4210-AF23-FCFAC79494FD}" type="parTrans" cxnId="{F3F37C63-A947-4809-8083-F5FF84298043}">
      <dgm:prSet/>
      <dgm:spPr/>
      <dgm:t>
        <a:bodyPr/>
        <a:lstStyle/>
        <a:p>
          <a:endParaRPr lang="fi-FI" sz="1400" b="1"/>
        </a:p>
      </dgm:t>
    </dgm:pt>
    <dgm:pt modelId="{36298ECB-E6CE-43B0-90AB-E799C0FD2E33}" type="sibTrans" cxnId="{F3F37C63-A947-4809-8083-F5FF84298043}">
      <dgm:prSet/>
      <dgm:spPr/>
      <dgm:t>
        <a:bodyPr/>
        <a:lstStyle/>
        <a:p>
          <a:endParaRPr lang="fi-FI" sz="1400" b="1"/>
        </a:p>
      </dgm:t>
    </dgm:pt>
    <dgm:pt modelId="{1E4A1D8C-A230-488E-BF1E-7CD84E46A699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Ilmastomyönteiset hankintakriteerit  ELY-keskusten kaikkiin hankintoihin</a:t>
          </a:r>
          <a:endParaRPr lang="fi-FI" sz="1000" b="0" i="0"/>
        </a:p>
      </dgm:t>
    </dgm:pt>
    <dgm:pt modelId="{FF2FF7E8-F728-49F0-B945-8FB2241FDA3D}" type="parTrans" cxnId="{CD967FC6-AA40-49EC-8188-D8F64EE39250}">
      <dgm:prSet/>
      <dgm:spPr/>
      <dgm:t>
        <a:bodyPr/>
        <a:lstStyle/>
        <a:p>
          <a:endParaRPr lang="fi-FI" sz="1400" b="1"/>
        </a:p>
      </dgm:t>
    </dgm:pt>
    <dgm:pt modelId="{9E06669D-7845-42A4-9DD7-445F82256614}" type="sibTrans" cxnId="{CD967FC6-AA40-49EC-8188-D8F64EE39250}">
      <dgm:prSet/>
      <dgm:spPr/>
      <dgm:t>
        <a:bodyPr/>
        <a:lstStyle/>
        <a:p>
          <a:endParaRPr lang="fi-FI" sz="1400" b="1"/>
        </a:p>
      </dgm:t>
    </dgm:pt>
    <dgm:pt modelId="{73BD86D8-7247-4ECB-A685-CB3AF050865F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Tiedolla johtaminen, seuranta ja vaikuttavuus</a:t>
          </a:r>
          <a:endParaRPr lang="fi-FI" sz="1000" b="0" i="0"/>
        </a:p>
      </dgm:t>
    </dgm:pt>
    <dgm:pt modelId="{3A008007-E557-47A0-BDF6-E3E9F93543D2}" type="parTrans" cxnId="{288A6918-83AF-4DF7-9284-1E730EA39EB4}">
      <dgm:prSet/>
      <dgm:spPr/>
      <dgm:t>
        <a:bodyPr/>
        <a:lstStyle/>
        <a:p>
          <a:endParaRPr lang="fi-FI" sz="1400" b="1"/>
        </a:p>
      </dgm:t>
    </dgm:pt>
    <dgm:pt modelId="{C3C0FE37-B733-43AB-B042-DD99C0C49174}" type="sibTrans" cxnId="{288A6918-83AF-4DF7-9284-1E730EA39EB4}">
      <dgm:prSet/>
      <dgm:spPr/>
      <dgm:t>
        <a:bodyPr/>
        <a:lstStyle/>
        <a:p>
          <a:endParaRPr lang="fi-FI" sz="1400" b="1"/>
        </a:p>
      </dgm:t>
    </dgm:pt>
    <dgm:pt modelId="{99D7B7CB-60EC-4938-A9C6-682506EB3D7C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Riskienhallinnan, varautumisen ja sopeutumisen integrointi (jatkuvuus)</a:t>
          </a:r>
          <a:endParaRPr lang="fi-FI" sz="1000" b="0" i="0"/>
        </a:p>
      </dgm:t>
    </dgm:pt>
    <dgm:pt modelId="{B55FDA96-65D4-4982-968F-9B588302EC54}" type="parTrans" cxnId="{5AEAC0FC-C9BC-4B83-B8A2-A227C0291D10}">
      <dgm:prSet/>
      <dgm:spPr/>
      <dgm:t>
        <a:bodyPr/>
        <a:lstStyle/>
        <a:p>
          <a:endParaRPr lang="fi-FI" sz="1400" b="1"/>
        </a:p>
      </dgm:t>
    </dgm:pt>
    <dgm:pt modelId="{E66F6E9D-3382-4850-BEE7-D6F1FD6EDA12}" type="sibTrans" cxnId="{5AEAC0FC-C9BC-4B83-B8A2-A227C0291D10}">
      <dgm:prSet/>
      <dgm:spPr/>
      <dgm:t>
        <a:bodyPr/>
        <a:lstStyle/>
        <a:p>
          <a:endParaRPr lang="fi-FI" sz="1400" b="1"/>
        </a:p>
      </dgm:t>
    </dgm:pt>
    <dgm:pt modelId="{24E78E5E-9B1D-4719-AEF8-72A07E4078F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Tiekartan jalkauttaminen ja edistymisen seuranta</a:t>
          </a:r>
          <a:endParaRPr lang="fi-FI" sz="1000" b="0" i="0"/>
        </a:p>
      </dgm:t>
    </dgm:pt>
    <dgm:pt modelId="{1FD65803-5884-479A-A391-FE3C32D1BB2D}" type="parTrans" cxnId="{97E35CF1-BA3F-4636-B064-8796E00FB0F7}">
      <dgm:prSet/>
      <dgm:spPr/>
      <dgm:t>
        <a:bodyPr/>
        <a:lstStyle/>
        <a:p>
          <a:endParaRPr lang="fi-FI" sz="1400" b="1"/>
        </a:p>
      </dgm:t>
    </dgm:pt>
    <dgm:pt modelId="{2ABA4801-696A-499F-8029-D748F5FF3182}" type="sibTrans" cxnId="{97E35CF1-BA3F-4636-B064-8796E00FB0F7}">
      <dgm:prSet/>
      <dgm:spPr/>
      <dgm:t>
        <a:bodyPr/>
        <a:lstStyle/>
        <a:p>
          <a:endParaRPr lang="fi-FI" sz="1400" b="1"/>
        </a:p>
      </dgm:t>
    </dgm:pt>
    <dgm:pt modelId="{D2D20F71-CD72-408B-88BB-BAE07BFD6FE4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Tulva- ja kuivuusriskienhallinta</a:t>
          </a:r>
          <a:endParaRPr lang="fi-FI" sz="1000" b="0" i="0"/>
        </a:p>
      </dgm:t>
    </dgm:pt>
    <dgm:pt modelId="{A3DC9DDB-523A-4A99-B159-A88CAD26F4B3}" type="parTrans" cxnId="{27572D4F-5772-45FC-8D21-45AC7F8DC962}">
      <dgm:prSet/>
      <dgm:spPr/>
      <dgm:t>
        <a:bodyPr/>
        <a:lstStyle/>
        <a:p>
          <a:endParaRPr lang="fi-FI" sz="1400" b="1"/>
        </a:p>
      </dgm:t>
    </dgm:pt>
    <dgm:pt modelId="{20C71908-D6C9-47F6-A815-EF5DC5FFE889}" type="sibTrans" cxnId="{27572D4F-5772-45FC-8D21-45AC7F8DC962}">
      <dgm:prSet/>
      <dgm:spPr/>
      <dgm:t>
        <a:bodyPr/>
        <a:lstStyle/>
        <a:p>
          <a:endParaRPr lang="fi-FI" sz="1400" b="1"/>
        </a:p>
      </dgm:t>
    </dgm:pt>
    <dgm:pt modelId="{D6B0DC23-CD42-4BA2-B058-EAD3459F43B8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Luonnonsuojelun "ilmastonsuojeluohjelma" - nielut ja sopeutuminen</a:t>
          </a:r>
          <a:endParaRPr lang="fi-FI" sz="1000" b="0" i="0"/>
        </a:p>
      </dgm:t>
    </dgm:pt>
    <dgm:pt modelId="{8B05E7A1-971C-4801-9DF4-253342DFD20E}" type="parTrans" cxnId="{CBEC6163-4CE0-4209-91A3-0F541B20632A}">
      <dgm:prSet/>
      <dgm:spPr/>
      <dgm:t>
        <a:bodyPr/>
        <a:lstStyle/>
        <a:p>
          <a:endParaRPr lang="fi-FI" sz="1400" b="1"/>
        </a:p>
      </dgm:t>
    </dgm:pt>
    <dgm:pt modelId="{25054978-2786-4DA2-9C36-D60AFF31097E}" type="sibTrans" cxnId="{CBEC6163-4CE0-4209-91A3-0F541B20632A}">
      <dgm:prSet/>
      <dgm:spPr/>
      <dgm:t>
        <a:bodyPr/>
        <a:lstStyle/>
        <a:p>
          <a:endParaRPr lang="fi-FI" sz="1400" b="1"/>
        </a:p>
      </dgm:t>
    </dgm:pt>
    <dgm:pt modelId="{C3AD58C1-01EC-4228-9AC8-5A73505B30FA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Meren, saariston ja rannikon ilmastokestävyys</a:t>
          </a:r>
          <a:endParaRPr lang="fi-FI" sz="1000" b="0" i="0"/>
        </a:p>
      </dgm:t>
    </dgm:pt>
    <dgm:pt modelId="{5F199B7E-DDE1-4814-A02D-5FE1181F18CF}" type="parTrans" cxnId="{FD67C9F7-0834-4611-9866-428ACF7C2C5C}">
      <dgm:prSet/>
      <dgm:spPr/>
      <dgm:t>
        <a:bodyPr/>
        <a:lstStyle/>
        <a:p>
          <a:endParaRPr lang="fi-FI" sz="1400" b="1"/>
        </a:p>
      </dgm:t>
    </dgm:pt>
    <dgm:pt modelId="{561572E2-D68B-438A-A40C-702C5516DE8E}" type="sibTrans" cxnId="{FD67C9F7-0834-4611-9866-428ACF7C2C5C}">
      <dgm:prSet/>
      <dgm:spPr/>
      <dgm:t>
        <a:bodyPr/>
        <a:lstStyle/>
        <a:p>
          <a:endParaRPr lang="fi-FI" sz="1400" b="1"/>
        </a:p>
      </dgm:t>
    </dgm:pt>
    <dgm:pt modelId="{2D31BF7A-1FA3-427C-979D-C58DB81CBEFB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Hulevesien hallinta ja kuivatuksen mitoitus</a:t>
          </a:r>
          <a:endParaRPr lang="fi-FI" sz="1000" b="0" i="0"/>
        </a:p>
      </dgm:t>
    </dgm:pt>
    <dgm:pt modelId="{411ED20A-0392-4C36-AA80-44A1A770EE91}" type="parTrans" cxnId="{660C10A2-9E58-4CBA-A4BB-853443241A52}">
      <dgm:prSet/>
      <dgm:spPr/>
      <dgm:t>
        <a:bodyPr/>
        <a:lstStyle/>
        <a:p>
          <a:endParaRPr lang="fi-FI" sz="1400"/>
        </a:p>
      </dgm:t>
    </dgm:pt>
    <dgm:pt modelId="{4099C0F6-25E7-4D4C-8624-17B940D5CABE}" type="sibTrans" cxnId="{660C10A2-9E58-4CBA-A4BB-853443241A52}">
      <dgm:prSet/>
      <dgm:spPr/>
      <dgm:t>
        <a:bodyPr/>
        <a:lstStyle/>
        <a:p>
          <a:endParaRPr lang="fi-FI" sz="1400"/>
        </a:p>
      </dgm:t>
    </dgm:pt>
    <dgm:pt modelId="{88B5EAE6-B6BD-4B02-BA10-832216E93DA0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Materiaalitehokkuus</a:t>
          </a:r>
          <a:endParaRPr lang="fi-FI" sz="1000" b="0" i="0"/>
        </a:p>
      </dgm:t>
    </dgm:pt>
    <dgm:pt modelId="{43CF5E24-2E91-4496-A573-A2A2D2D68F89}" type="sibTrans" cxnId="{155C15CD-6F05-4468-91AF-7AEC27FCEEC7}">
      <dgm:prSet/>
      <dgm:spPr/>
      <dgm:t>
        <a:bodyPr/>
        <a:lstStyle/>
        <a:p>
          <a:endParaRPr lang="fi-FI" sz="2800" b="1"/>
        </a:p>
      </dgm:t>
    </dgm:pt>
    <dgm:pt modelId="{BF1B34CC-F2B8-439C-B6AC-3E8BA843A7AA}" type="parTrans" cxnId="{155C15CD-6F05-4468-91AF-7AEC27FCEEC7}">
      <dgm:prSet/>
      <dgm:spPr/>
      <dgm:t>
        <a:bodyPr/>
        <a:lstStyle/>
        <a:p>
          <a:endParaRPr lang="fi-FI" sz="2800" b="1"/>
        </a:p>
      </dgm:t>
    </dgm:pt>
    <dgm:pt modelId="{895D928F-A4A6-4867-B1C2-216A10C4F8DD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/>
            <a:t>Vesistöjen ilmastokestävyys</a:t>
          </a:r>
        </a:p>
      </dgm:t>
    </dgm:pt>
    <dgm:pt modelId="{7318599D-D144-46C4-AD14-00278A3EA145}" type="parTrans" cxnId="{32D24B92-4A74-40EF-8162-A1E729B9A482}">
      <dgm:prSet/>
      <dgm:spPr/>
      <dgm:t>
        <a:bodyPr/>
        <a:lstStyle/>
        <a:p>
          <a:endParaRPr lang="fi-FI" sz="1400"/>
        </a:p>
      </dgm:t>
    </dgm:pt>
    <dgm:pt modelId="{428CBF10-8EE1-4DA7-8FE0-355D3DE4550C}" type="sibTrans" cxnId="{32D24B92-4A74-40EF-8162-A1E729B9A482}">
      <dgm:prSet/>
      <dgm:spPr/>
      <dgm:t>
        <a:bodyPr/>
        <a:lstStyle/>
        <a:p>
          <a:endParaRPr lang="fi-FI" sz="1400"/>
        </a:p>
      </dgm:t>
    </dgm:pt>
    <dgm:pt modelId="{B52158AA-5B3B-40FD-A8BC-B8FCAEC9BFF6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 u="none"/>
            <a:t>EU-osarahoitteisen rahoituksen ilmastokriteerit</a:t>
          </a:r>
          <a:endParaRPr lang="fi-FI" sz="1000" b="0" i="0"/>
        </a:p>
      </dgm:t>
    </dgm:pt>
    <dgm:pt modelId="{3597F3E3-4D9F-40E0-92B6-A501D072387D}" type="parTrans" cxnId="{9C09A8A9-4089-4342-9705-42765D41A0A2}">
      <dgm:prSet/>
      <dgm:spPr/>
      <dgm:t>
        <a:bodyPr/>
        <a:lstStyle/>
        <a:p>
          <a:endParaRPr lang="fi-FI" sz="1400"/>
        </a:p>
      </dgm:t>
    </dgm:pt>
    <dgm:pt modelId="{4BCD2C3D-A705-4876-9972-6A91A44C8292}" type="sibTrans" cxnId="{9C09A8A9-4089-4342-9705-42765D41A0A2}">
      <dgm:prSet/>
      <dgm:spPr/>
      <dgm:t>
        <a:bodyPr/>
        <a:lstStyle/>
        <a:p>
          <a:endParaRPr lang="fi-FI" sz="1400"/>
        </a:p>
      </dgm:t>
    </dgm:pt>
    <dgm:pt modelId="{E9DDBEE6-BFFB-444C-9CE0-88FBB12B7197}">
      <dgm:prSet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 lIns="0" tIns="36000" rIns="0" bIns="0" anchor="t"/>
        <a:lstStyle/>
        <a:p>
          <a:r>
            <a:rPr lang="fi-FI" sz="1000" b="0" i="0"/>
            <a:t>Etätyö ja muut sisäiset linjaukset</a:t>
          </a:r>
        </a:p>
      </dgm:t>
    </dgm:pt>
    <dgm:pt modelId="{033A4F03-5C6A-4688-92DC-4B0D03BEB8BE}" type="parTrans" cxnId="{37331FE4-35CD-403C-9671-F3B15CBF0992}">
      <dgm:prSet/>
      <dgm:spPr/>
      <dgm:t>
        <a:bodyPr/>
        <a:lstStyle/>
        <a:p>
          <a:endParaRPr lang="fi-FI" sz="1400"/>
        </a:p>
      </dgm:t>
    </dgm:pt>
    <dgm:pt modelId="{D88253D7-3C89-4B3A-8C27-FEFE48D7D53C}" type="sibTrans" cxnId="{37331FE4-35CD-403C-9671-F3B15CBF0992}">
      <dgm:prSet/>
      <dgm:spPr/>
      <dgm:t>
        <a:bodyPr/>
        <a:lstStyle/>
        <a:p>
          <a:endParaRPr lang="fi-FI" sz="1400"/>
        </a:p>
      </dgm:t>
    </dgm:pt>
    <dgm:pt modelId="{E9D9BC0B-5017-4393-A65D-B450285E12CF}" type="pres">
      <dgm:prSet presAssocID="{47DD7EF8-0750-476E-A8BF-FB550E656D9A}" presName="diagram" presStyleCnt="0">
        <dgm:presLayoutVars>
          <dgm:dir/>
          <dgm:resizeHandles val="exact"/>
        </dgm:presLayoutVars>
      </dgm:prSet>
      <dgm:spPr/>
    </dgm:pt>
    <dgm:pt modelId="{92986716-B84F-4C5E-B08E-452623FCD3A5}" type="pres">
      <dgm:prSet presAssocID="{88B5EAE6-B6BD-4B02-BA10-832216E93DA0}" presName="node" presStyleLbl="node1" presStyleIdx="0" presStyleCnt="51">
        <dgm:presLayoutVars>
          <dgm:bulletEnabled val="1"/>
        </dgm:presLayoutVars>
      </dgm:prSet>
      <dgm:spPr/>
    </dgm:pt>
    <dgm:pt modelId="{FA8206FA-BF9F-4483-A14B-66542E607FB9}" type="pres">
      <dgm:prSet presAssocID="{43CF5E24-2E91-4496-A573-A2A2D2D68F89}" presName="sibTrans" presStyleCnt="0"/>
      <dgm:spPr/>
    </dgm:pt>
    <dgm:pt modelId="{992CE452-A02D-4DC2-9B21-5872E75DB599}" type="pres">
      <dgm:prSet presAssocID="{E9B71998-4AB2-4892-82CB-AD06E2F31A68}" presName="node" presStyleLbl="node1" presStyleIdx="1" presStyleCnt="51">
        <dgm:presLayoutVars>
          <dgm:bulletEnabled val="1"/>
        </dgm:presLayoutVars>
      </dgm:prSet>
      <dgm:spPr/>
    </dgm:pt>
    <dgm:pt modelId="{BF30398F-EC9D-4A13-821B-C6D38385F7B0}" type="pres">
      <dgm:prSet presAssocID="{17D3B441-5EA1-4168-BB8A-CB598D437CBA}" presName="sibTrans" presStyleCnt="0"/>
      <dgm:spPr/>
    </dgm:pt>
    <dgm:pt modelId="{3D24B116-22D2-4D98-A7BC-3C371BDB4EBC}" type="pres">
      <dgm:prSet presAssocID="{41755BFA-03DF-45A3-BAF9-3E2D53524AB8}" presName="node" presStyleLbl="node1" presStyleIdx="2" presStyleCnt="51">
        <dgm:presLayoutVars>
          <dgm:bulletEnabled val="1"/>
        </dgm:presLayoutVars>
      </dgm:prSet>
      <dgm:spPr/>
    </dgm:pt>
    <dgm:pt modelId="{4E036B0C-7F31-4479-8BC4-FDCCB503D8DA}" type="pres">
      <dgm:prSet presAssocID="{50043822-C072-4879-B7E8-CEE2E365B8E9}" presName="sibTrans" presStyleCnt="0"/>
      <dgm:spPr/>
    </dgm:pt>
    <dgm:pt modelId="{9790E1E1-362A-4131-9BC9-9A4916E8F3B1}" type="pres">
      <dgm:prSet presAssocID="{EF4902CD-F7A3-444D-BEFD-435CE6369C1C}" presName="node" presStyleLbl="node1" presStyleIdx="3" presStyleCnt="51">
        <dgm:presLayoutVars>
          <dgm:bulletEnabled val="1"/>
        </dgm:presLayoutVars>
      </dgm:prSet>
      <dgm:spPr/>
    </dgm:pt>
    <dgm:pt modelId="{203AAC5F-51E4-44EE-B006-6CA73E10234B}" type="pres">
      <dgm:prSet presAssocID="{50EE210B-4734-458A-8D74-4A3F209F1927}" presName="sibTrans" presStyleCnt="0"/>
      <dgm:spPr/>
    </dgm:pt>
    <dgm:pt modelId="{F606D746-4FF1-4239-98D7-F3A28AB95F5B}" type="pres">
      <dgm:prSet presAssocID="{0EA5EA39-9CFE-43DE-94AF-53E9C6E3D210}" presName="node" presStyleLbl="node1" presStyleIdx="4" presStyleCnt="51">
        <dgm:presLayoutVars>
          <dgm:bulletEnabled val="1"/>
        </dgm:presLayoutVars>
      </dgm:prSet>
      <dgm:spPr/>
    </dgm:pt>
    <dgm:pt modelId="{D6C32037-9752-4CE5-860B-80B7792ED8B1}" type="pres">
      <dgm:prSet presAssocID="{DCBDF878-D6A3-406F-9C16-D032DB66D303}" presName="sibTrans" presStyleCnt="0"/>
      <dgm:spPr/>
    </dgm:pt>
    <dgm:pt modelId="{838190AE-97BF-4424-8278-786EC0690AD9}" type="pres">
      <dgm:prSet presAssocID="{F866C74D-AF5A-4A8F-BCB4-DB1D6B656EE1}" presName="node" presStyleLbl="node1" presStyleIdx="5" presStyleCnt="51">
        <dgm:presLayoutVars>
          <dgm:bulletEnabled val="1"/>
        </dgm:presLayoutVars>
      </dgm:prSet>
      <dgm:spPr/>
    </dgm:pt>
    <dgm:pt modelId="{6EC38C36-7BD3-4463-B92A-9DAB0656DF6F}" type="pres">
      <dgm:prSet presAssocID="{1EFEAE99-B254-417E-90CC-91A47EC92871}" presName="sibTrans" presStyleCnt="0"/>
      <dgm:spPr/>
    </dgm:pt>
    <dgm:pt modelId="{F1505F70-C966-4BAC-8FB1-D1EE8B4E4F73}" type="pres">
      <dgm:prSet presAssocID="{83B832DA-DB38-4589-B2B8-9B74BA004D85}" presName="node" presStyleLbl="node1" presStyleIdx="6" presStyleCnt="51">
        <dgm:presLayoutVars>
          <dgm:bulletEnabled val="1"/>
        </dgm:presLayoutVars>
      </dgm:prSet>
      <dgm:spPr/>
    </dgm:pt>
    <dgm:pt modelId="{FDC61EB5-599D-4C92-A4F8-6CE44A04D455}" type="pres">
      <dgm:prSet presAssocID="{3C7CA7FC-FE84-4EF7-A07F-922F042CF2D9}" presName="sibTrans" presStyleCnt="0"/>
      <dgm:spPr/>
    </dgm:pt>
    <dgm:pt modelId="{0802E15D-4651-4801-B28E-853C732B81E5}" type="pres">
      <dgm:prSet presAssocID="{54804642-AD4E-4198-A6B4-3321F3EEE357}" presName="node" presStyleLbl="node1" presStyleIdx="7" presStyleCnt="51">
        <dgm:presLayoutVars>
          <dgm:bulletEnabled val="1"/>
        </dgm:presLayoutVars>
      </dgm:prSet>
      <dgm:spPr/>
    </dgm:pt>
    <dgm:pt modelId="{19BF954A-61FA-4C6C-A106-1FBC5CF1E9D2}" type="pres">
      <dgm:prSet presAssocID="{3D8CD612-5805-43E8-B7F8-43AEA62C7B78}" presName="sibTrans" presStyleCnt="0"/>
      <dgm:spPr/>
    </dgm:pt>
    <dgm:pt modelId="{1717FFE5-0383-4C44-9228-60ADD29C3A99}" type="pres">
      <dgm:prSet presAssocID="{226F413D-492F-4B16-9570-0CF62A4A5A9E}" presName="node" presStyleLbl="node1" presStyleIdx="8" presStyleCnt="51">
        <dgm:presLayoutVars>
          <dgm:bulletEnabled val="1"/>
        </dgm:presLayoutVars>
      </dgm:prSet>
      <dgm:spPr/>
    </dgm:pt>
    <dgm:pt modelId="{8010741C-921C-47B8-9C33-163668380274}" type="pres">
      <dgm:prSet presAssocID="{FEB58B57-89C7-46DE-8D33-352B19F096D8}" presName="sibTrans" presStyleCnt="0"/>
      <dgm:spPr/>
    </dgm:pt>
    <dgm:pt modelId="{E8ADB77E-7F58-4B11-BA6E-9A7DF9E2C66F}" type="pres">
      <dgm:prSet presAssocID="{7215412A-887E-402E-BBD1-AE6AAAA2ACCA}" presName="node" presStyleLbl="node1" presStyleIdx="9" presStyleCnt="51">
        <dgm:presLayoutVars>
          <dgm:bulletEnabled val="1"/>
        </dgm:presLayoutVars>
      </dgm:prSet>
      <dgm:spPr/>
    </dgm:pt>
    <dgm:pt modelId="{5D94C17A-C63B-4521-89E2-035FCE350EDF}" type="pres">
      <dgm:prSet presAssocID="{117ABA07-483C-4BD0-8D94-0B645D23DB22}" presName="sibTrans" presStyleCnt="0"/>
      <dgm:spPr/>
    </dgm:pt>
    <dgm:pt modelId="{CC843D33-30E7-4168-9371-DAF38F205164}" type="pres">
      <dgm:prSet presAssocID="{B211D2A3-02B0-40D7-9067-BAEC62515103}" presName="node" presStyleLbl="node1" presStyleIdx="10" presStyleCnt="51">
        <dgm:presLayoutVars>
          <dgm:bulletEnabled val="1"/>
        </dgm:presLayoutVars>
      </dgm:prSet>
      <dgm:spPr/>
    </dgm:pt>
    <dgm:pt modelId="{BC07F466-9BFD-4E6F-B0D5-2890E662978C}" type="pres">
      <dgm:prSet presAssocID="{8EA1473D-F3AF-4776-9BDE-7D3696FB6EF9}" presName="sibTrans" presStyleCnt="0"/>
      <dgm:spPr/>
    </dgm:pt>
    <dgm:pt modelId="{0CD2694C-1879-4E7F-B107-A1AEDDD42024}" type="pres">
      <dgm:prSet presAssocID="{C67D2FFB-3E54-4E33-8599-32D7F41201B4}" presName="node" presStyleLbl="node1" presStyleIdx="11" presStyleCnt="51">
        <dgm:presLayoutVars>
          <dgm:bulletEnabled val="1"/>
        </dgm:presLayoutVars>
      </dgm:prSet>
      <dgm:spPr/>
    </dgm:pt>
    <dgm:pt modelId="{0EF6D456-9B81-4E3B-81C2-0437D0402C88}" type="pres">
      <dgm:prSet presAssocID="{BD1B7000-07A1-41C6-BDD5-881777C541CA}" presName="sibTrans" presStyleCnt="0"/>
      <dgm:spPr/>
    </dgm:pt>
    <dgm:pt modelId="{7C7D3AEE-CD80-468D-BEBB-09305F620D97}" type="pres">
      <dgm:prSet presAssocID="{C2AAC07C-DCE9-41C0-8E79-4407F34BA5DF}" presName="node" presStyleLbl="node1" presStyleIdx="12" presStyleCnt="51">
        <dgm:presLayoutVars>
          <dgm:bulletEnabled val="1"/>
        </dgm:presLayoutVars>
      </dgm:prSet>
      <dgm:spPr/>
    </dgm:pt>
    <dgm:pt modelId="{8B7CB699-6C4C-4BF9-8D02-604569D25909}" type="pres">
      <dgm:prSet presAssocID="{C1563DB0-1F9D-4C67-AA69-F25527F9B0C0}" presName="sibTrans" presStyleCnt="0"/>
      <dgm:spPr/>
    </dgm:pt>
    <dgm:pt modelId="{576D25D0-F0EE-46B4-A08A-D97BEF1DAA6C}" type="pres">
      <dgm:prSet presAssocID="{4F0995B3-E583-4B42-AEE4-10EA91BA1B2B}" presName="node" presStyleLbl="node1" presStyleIdx="13" presStyleCnt="51">
        <dgm:presLayoutVars>
          <dgm:bulletEnabled val="1"/>
        </dgm:presLayoutVars>
      </dgm:prSet>
      <dgm:spPr/>
    </dgm:pt>
    <dgm:pt modelId="{CC4FB0D8-82FD-471C-9B01-7014F0F754C8}" type="pres">
      <dgm:prSet presAssocID="{2842F56C-2E32-4D9E-BFC1-B9B8A5B08A65}" presName="sibTrans" presStyleCnt="0"/>
      <dgm:spPr/>
    </dgm:pt>
    <dgm:pt modelId="{BC61BEA4-5BBA-4C06-885C-E2834FE9D576}" type="pres">
      <dgm:prSet presAssocID="{7AED2D0B-6C0F-41CC-A158-E370D252C6B6}" presName="node" presStyleLbl="node1" presStyleIdx="14" presStyleCnt="51">
        <dgm:presLayoutVars>
          <dgm:bulletEnabled val="1"/>
        </dgm:presLayoutVars>
      </dgm:prSet>
      <dgm:spPr/>
    </dgm:pt>
    <dgm:pt modelId="{7771A348-AF77-4796-8C9D-CF583855302E}" type="pres">
      <dgm:prSet presAssocID="{DEFEA8AA-46FB-4C0F-A23E-A49CD109BAE0}" presName="sibTrans" presStyleCnt="0"/>
      <dgm:spPr/>
    </dgm:pt>
    <dgm:pt modelId="{AA1CF4DC-3704-4457-AD1F-A723E9735159}" type="pres">
      <dgm:prSet presAssocID="{0329150E-00DA-40A2-98AF-BE701E464030}" presName="node" presStyleLbl="node1" presStyleIdx="15" presStyleCnt="51">
        <dgm:presLayoutVars>
          <dgm:bulletEnabled val="1"/>
        </dgm:presLayoutVars>
      </dgm:prSet>
      <dgm:spPr/>
    </dgm:pt>
    <dgm:pt modelId="{D5B72824-80CF-4F94-988D-F27828E21BE3}" type="pres">
      <dgm:prSet presAssocID="{42EB298E-C9B8-457A-B058-8FAC49B3E03B}" presName="sibTrans" presStyleCnt="0"/>
      <dgm:spPr/>
    </dgm:pt>
    <dgm:pt modelId="{B442132B-8E06-4AC2-B0E3-0E7BA86453EB}" type="pres">
      <dgm:prSet presAssocID="{FE0EBA1E-D379-4F8B-BDC5-64FB143A5A54}" presName="node" presStyleLbl="node1" presStyleIdx="16" presStyleCnt="51" custLinFactNeighborX="642" custLinFactNeighborY="1069">
        <dgm:presLayoutVars>
          <dgm:bulletEnabled val="1"/>
        </dgm:presLayoutVars>
      </dgm:prSet>
      <dgm:spPr/>
    </dgm:pt>
    <dgm:pt modelId="{DEC48087-72DC-416F-8C10-269DA58A9022}" type="pres">
      <dgm:prSet presAssocID="{E16CDC1A-8984-41ED-8CB1-46282BD21CF0}" presName="sibTrans" presStyleCnt="0"/>
      <dgm:spPr/>
    </dgm:pt>
    <dgm:pt modelId="{7EFE8AFB-B33F-4B81-96E6-F6EBF2DAF94F}" type="pres">
      <dgm:prSet presAssocID="{B8CE9816-943B-4084-80BC-3237FB639A74}" presName="node" presStyleLbl="node1" presStyleIdx="17" presStyleCnt="51">
        <dgm:presLayoutVars>
          <dgm:bulletEnabled val="1"/>
        </dgm:presLayoutVars>
      </dgm:prSet>
      <dgm:spPr/>
    </dgm:pt>
    <dgm:pt modelId="{B5802EDE-7A5B-4DA3-931D-BFB36575F93E}" type="pres">
      <dgm:prSet presAssocID="{78045844-D0DC-4916-89E5-F29FE4C55397}" presName="sibTrans" presStyleCnt="0"/>
      <dgm:spPr/>
    </dgm:pt>
    <dgm:pt modelId="{FF2DB5AC-E15F-44CD-A37A-D1FC7D3913A1}" type="pres">
      <dgm:prSet presAssocID="{D2D20F71-CD72-408B-88BB-BAE07BFD6FE4}" presName="node" presStyleLbl="node1" presStyleIdx="18" presStyleCnt="51">
        <dgm:presLayoutVars>
          <dgm:bulletEnabled val="1"/>
        </dgm:presLayoutVars>
      </dgm:prSet>
      <dgm:spPr/>
    </dgm:pt>
    <dgm:pt modelId="{973F1883-8396-4834-ACB5-19D084C4593D}" type="pres">
      <dgm:prSet presAssocID="{20C71908-D6C9-47F6-A815-EF5DC5FFE889}" presName="sibTrans" presStyleCnt="0"/>
      <dgm:spPr/>
    </dgm:pt>
    <dgm:pt modelId="{B5B7680E-0DF3-45CC-9227-D682D4CAB9B8}" type="pres">
      <dgm:prSet presAssocID="{D6B0DC23-CD42-4BA2-B058-EAD3459F43B8}" presName="node" presStyleLbl="node1" presStyleIdx="19" presStyleCnt="51">
        <dgm:presLayoutVars>
          <dgm:bulletEnabled val="1"/>
        </dgm:presLayoutVars>
      </dgm:prSet>
      <dgm:spPr/>
    </dgm:pt>
    <dgm:pt modelId="{C9CD800C-929E-47C5-A34D-2D122E9F0EA8}" type="pres">
      <dgm:prSet presAssocID="{25054978-2786-4DA2-9C36-D60AFF31097E}" presName="sibTrans" presStyleCnt="0"/>
      <dgm:spPr/>
    </dgm:pt>
    <dgm:pt modelId="{CEC3A62C-B7A7-45DC-8AC9-D33CF36087FA}" type="pres">
      <dgm:prSet presAssocID="{2D31BF7A-1FA3-427C-979D-C58DB81CBEFB}" presName="node" presStyleLbl="node1" presStyleIdx="20" presStyleCnt="51">
        <dgm:presLayoutVars>
          <dgm:bulletEnabled val="1"/>
        </dgm:presLayoutVars>
      </dgm:prSet>
      <dgm:spPr/>
    </dgm:pt>
    <dgm:pt modelId="{35A4EA38-BF06-45A9-B2C4-04DE2F67BB42}" type="pres">
      <dgm:prSet presAssocID="{4099C0F6-25E7-4D4C-8624-17B940D5CABE}" presName="sibTrans" presStyleCnt="0"/>
      <dgm:spPr/>
    </dgm:pt>
    <dgm:pt modelId="{EAD8AD26-9D6B-4E66-BF36-72770E91C3B9}" type="pres">
      <dgm:prSet presAssocID="{895D928F-A4A6-4867-B1C2-216A10C4F8DD}" presName="node" presStyleLbl="node1" presStyleIdx="21" presStyleCnt="51">
        <dgm:presLayoutVars>
          <dgm:bulletEnabled val="1"/>
        </dgm:presLayoutVars>
      </dgm:prSet>
      <dgm:spPr/>
    </dgm:pt>
    <dgm:pt modelId="{6DD990C3-DF5A-445F-B407-0B32332A86F8}" type="pres">
      <dgm:prSet presAssocID="{428CBF10-8EE1-4DA7-8FE0-355D3DE4550C}" presName="sibTrans" presStyleCnt="0"/>
      <dgm:spPr/>
    </dgm:pt>
    <dgm:pt modelId="{887A731F-C21E-41FA-BA0E-AB48B73C5DCD}" type="pres">
      <dgm:prSet presAssocID="{C3AD58C1-01EC-4228-9AC8-5A73505B30FA}" presName="node" presStyleLbl="node1" presStyleIdx="22" presStyleCnt="51">
        <dgm:presLayoutVars>
          <dgm:bulletEnabled val="1"/>
        </dgm:presLayoutVars>
      </dgm:prSet>
      <dgm:spPr/>
    </dgm:pt>
    <dgm:pt modelId="{03394774-449D-4781-B9E1-F7826589ADEC}" type="pres">
      <dgm:prSet presAssocID="{561572E2-D68B-438A-A40C-702C5516DE8E}" presName="sibTrans" presStyleCnt="0"/>
      <dgm:spPr/>
    </dgm:pt>
    <dgm:pt modelId="{ADA2A749-74E1-485E-8DDE-D4823C5DB8C2}" type="pres">
      <dgm:prSet presAssocID="{32A5303F-097E-44F6-891B-33638F34CB73}" presName="node" presStyleLbl="node1" presStyleIdx="23" presStyleCnt="51">
        <dgm:presLayoutVars>
          <dgm:bulletEnabled val="1"/>
        </dgm:presLayoutVars>
      </dgm:prSet>
      <dgm:spPr/>
    </dgm:pt>
    <dgm:pt modelId="{B0CCDBF8-7723-453F-B679-033134243401}" type="pres">
      <dgm:prSet presAssocID="{D457D10D-025A-4CE4-A888-41FC41788202}" presName="sibTrans" presStyleCnt="0"/>
      <dgm:spPr/>
    </dgm:pt>
    <dgm:pt modelId="{BA0FBEB0-78D4-45A9-90F3-92D9A119CA53}" type="pres">
      <dgm:prSet presAssocID="{9703DCF3-066C-48E6-828B-5A64CA9F3787}" presName="node" presStyleLbl="node1" presStyleIdx="24" presStyleCnt="51">
        <dgm:presLayoutVars>
          <dgm:bulletEnabled val="1"/>
        </dgm:presLayoutVars>
      </dgm:prSet>
      <dgm:spPr/>
    </dgm:pt>
    <dgm:pt modelId="{31645229-515C-4615-B776-9FBA9F2B0635}" type="pres">
      <dgm:prSet presAssocID="{73D4BD8E-E013-4551-BC7D-80C4ACAEBD25}" presName="sibTrans" presStyleCnt="0"/>
      <dgm:spPr/>
    </dgm:pt>
    <dgm:pt modelId="{EF57929F-BE93-48E0-B471-1F22B248F67E}" type="pres">
      <dgm:prSet presAssocID="{B52158AA-5B3B-40FD-A8BC-B8FCAEC9BFF6}" presName="node" presStyleLbl="node1" presStyleIdx="25" presStyleCnt="51">
        <dgm:presLayoutVars>
          <dgm:bulletEnabled val="1"/>
        </dgm:presLayoutVars>
      </dgm:prSet>
      <dgm:spPr/>
    </dgm:pt>
    <dgm:pt modelId="{E2ECC6D7-8627-4ECE-B637-306F5A1ACEE4}" type="pres">
      <dgm:prSet presAssocID="{4BCD2C3D-A705-4876-9972-6A91A44C8292}" presName="sibTrans" presStyleCnt="0"/>
      <dgm:spPr/>
    </dgm:pt>
    <dgm:pt modelId="{F3AACEE3-D246-4908-B74B-37ED6ACDC79D}" type="pres">
      <dgm:prSet presAssocID="{915ED106-8046-419E-9C7F-B4EA1EF2B19A}" presName="node" presStyleLbl="node1" presStyleIdx="26" presStyleCnt="51" custLinFactNeighborX="-375" custLinFactNeighborY="1895">
        <dgm:presLayoutVars>
          <dgm:bulletEnabled val="1"/>
        </dgm:presLayoutVars>
      </dgm:prSet>
      <dgm:spPr/>
    </dgm:pt>
    <dgm:pt modelId="{9AE4A029-DAAD-4195-B4D9-D7FF78A2F870}" type="pres">
      <dgm:prSet presAssocID="{E486046E-166E-4B40-BFEA-448CED416D93}" presName="sibTrans" presStyleCnt="0"/>
      <dgm:spPr/>
    </dgm:pt>
    <dgm:pt modelId="{695B06C1-1F5A-4EC0-9415-ED8B3E88DF21}" type="pres">
      <dgm:prSet presAssocID="{B85EFE8A-2222-4E9A-AECD-A8EF52D325C1}" presName="node" presStyleLbl="node1" presStyleIdx="27" presStyleCnt="51">
        <dgm:presLayoutVars>
          <dgm:bulletEnabled val="1"/>
        </dgm:presLayoutVars>
      </dgm:prSet>
      <dgm:spPr/>
    </dgm:pt>
    <dgm:pt modelId="{12AED299-97A2-48BC-B918-BDEAD775EA4C}" type="pres">
      <dgm:prSet presAssocID="{B16FF5DE-EE70-4233-B8A4-D5808758D5B3}" presName="sibTrans" presStyleCnt="0"/>
      <dgm:spPr/>
    </dgm:pt>
    <dgm:pt modelId="{75B88441-DA21-4F7D-B61E-8EEECC36859C}" type="pres">
      <dgm:prSet presAssocID="{17C593B3-C66F-443D-88DD-3DB30082ECF6}" presName="node" presStyleLbl="node1" presStyleIdx="28" presStyleCnt="51">
        <dgm:presLayoutVars>
          <dgm:bulletEnabled val="1"/>
        </dgm:presLayoutVars>
      </dgm:prSet>
      <dgm:spPr/>
    </dgm:pt>
    <dgm:pt modelId="{0C4C1C40-327F-454D-943A-188F73BE6E0A}" type="pres">
      <dgm:prSet presAssocID="{9B320EEB-F7D5-4C3C-9159-FA7DF0EC5E92}" presName="sibTrans" presStyleCnt="0"/>
      <dgm:spPr/>
    </dgm:pt>
    <dgm:pt modelId="{C6B075F1-E946-4AD9-B8F8-7158A7449203}" type="pres">
      <dgm:prSet presAssocID="{3DADFF63-F924-4AF4-8AFB-1091768C02AE}" presName="node" presStyleLbl="node1" presStyleIdx="29" presStyleCnt="51">
        <dgm:presLayoutVars>
          <dgm:bulletEnabled val="1"/>
        </dgm:presLayoutVars>
      </dgm:prSet>
      <dgm:spPr/>
    </dgm:pt>
    <dgm:pt modelId="{47345682-3C39-45F1-8037-3A5A55394EED}" type="pres">
      <dgm:prSet presAssocID="{7E785B66-DF58-4107-B789-EE61F6BEDFBC}" presName="sibTrans" presStyleCnt="0"/>
      <dgm:spPr/>
    </dgm:pt>
    <dgm:pt modelId="{D88FBE88-9C3D-4B1A-AD57-B55E2DC20086}" type="pres">
      <dgm:prSet presAssocID="{990F61DB-E4CF-40FD-B0ED-9E52F5000069}" presName="node" presStyleLbl="node1" presStyleIdx="30" presStyleCnt="51">
        <dgm:presLayoutVars>
          <dgm:bulletEnabled val="1"/>
        </dgm:presLayoutVars>
      </dgm:prSet>
      <dgm:spPr/>
    </dgm:pt>
    <dgm:pt modelId="{E21C26CE-AD9F-45BA-82D7-40ACDB5A65E9}" type="pres">
      <dgm:prSet presAssocID="{DCE6066D-D85D-4486-A0B2-BAF9A9E3D42D}" presName="sibTrans" presStyleCnt="0"/>
      <dgm:spPr/>
    </dgm:pt>
    <dgm:pt modelId="{9F158EE6-3781-4835-AA51-015823B84E33}" type="pres">
      <dgm:prSet presAssocID="{CA946CA1-8C9B-4D41-970C-F1D34F28960D}" presName="node" presStyleLbl="node1" presStyleIdx="31" presStyleCnt="51">
        <dgm:presLayoutVars>
          <dgm:bulletEnabled val="1"/>
        </dgm:presLayoutVars>
      </dgm:prSet>
      <dgm:spPr/>
    </dgm:pt>
    <dgm:pt modelId="{4C9D7A6B-717D-4212-B390-8D34835FCF03}" type="pres">
      <dgm:prSet presAssocID="{1211A624-0672-4FBB-8768-CC6A746A505E}" presName="sibTrans" presStyleCnt="0"/>
      <dgm:spPr/>
    </dgm:pt>
    <dgm:pt modelId="{7D243363-8555-42F4-A5DD-D087DA2063C8}" type="pres">
      <dgm:prSet presAssocID="{8ADB5CA1-0983-47E4-8F2A-FE22F06B090E}" presName="node" presStyleLbl="node1" presStyleIdx="32" presStyleCnt="51">
        <dgm:presLayoutVars>
          <dgm:bulletEnabled val="1"/>
        </dgm:presLayoutVars>
      </dgm:prSet>
      <dgm:spPr/>
    </dgm:pt>
    <dgm:pt modelId="{EAAC111A-5038-4FD7-95C1-8052DF4D69E9}" type="pres">
      <dgm:prSet presAssocID="{0B54112F-101F-4205-8761-D94E9230E327}" presName="sibTrans" presStyleCnt="0"/>
      <dgm:spPr/>
    </dgm:pt>
    <dgm:pt modelId="{326759D4-81B7-468B-BDC7-044702BE7B72}" type="pres">
      <dgm:prSet presAssocID="{D48B180D-5C48-4290-AA88-16D2C9C46BBD}" presName="node" presStyleLbl="node1" presStyleIdx="33" presStyleCnt="51" custLinFactNeighborX="-377">
        <dgm:presLayoutVars>
          <dgm:bulletEnabled val="1"/>
        </dgm:presLayoutVars>
      </dgm:prSet>
      <dgm:spPr/>
    </dgm:pt>
    <dgm:pt modelId="{DAF472E6-777C-40A7-85AB-3723D47CA5F3}" type="pres">
      <dgm:prSet presAssocID="{12E4E29A-367E-4B27-80A8-F686137A2D42}" presName="sibTrans" presStyleCnt="0"/>
      <dgm:spPr/>
    </dgm:pt>
    <dgm:pt modelId="{03367FF2-E26D-4A3F-9200-ACF7DA947187}" type="pres">
      <dgm:prSet presAssocID="{AE5BDE92-5534-4C69-AE84-FA14BA447394}" presName="node" presStyleLbl="node1" presStyleIdx="34" presStyleCnt="51" custLinFactNeighborX="-375">
        <dgm:presLayoutVars>
          <dgm:bulletEnabled val="1"/>
        </dgm:presLayoutVars>
      </dgm:prSet>
      <dgm:spPr/>
    </dgm:pt>
    <dgm:pt modelId="{B67142F1-49DD-4541-AC3E-9D4FD519860A}" type="pres">
      <dgm:prSet presAssocID="{13BB58C1-4E32-4182-B6AD-8201F94DAAF1}" presName="sibTrans" presStyleCnt="0"/>
      <dgm:spPr/>
    </dgm:pt>
    <dgm:pt modelId="{92F67C84-0F71-4C50-B6E5-BD6F3B7EA425}" type="pres">
      <dgm:prSet presAssocID="{ACF9C7B0-89A6-4080-9FDA-C6AE33169308}" presName="node" presStyleLbl="node1" presStyleIdx="35" presStyleCnt="51">
        <dgm:presLayoutVars>
          <dgm:bulletEnabled val="1"/>
        </dgm:presLayoutVars>
      </dgm:prSet>
      <dgm:spPr/>
    </dgm:pt>
    <dgm:pt modelId="{99C7F370-FD63-4FC8-AE83-97A1714EBABB}" type="pres">
      <dgm:prSet presAssocID="{5A6BD245-4D78-479F-A98D-425DB6101781}" presName="sibTrans" presStyleCnt="0"/>
      <dgm:spPr/>
    </dgm:pt>
    <dgm:pt modelId="{89F21656-6CAC-4270-8BA9-E13A8E6D1646}" type="pres">
      <dgm:prSet presAssocID="{49516104-98DA-4CB2-9BB7-4EABD8ADCD96}" presName="node" presStyleLbl="node1" presStyleIdx="36" presStyleCnt="51">
        <dgm:presLayoutVars>
          <dgm:bulletEnabled val="1"/>
        </dgm:presLayoutVars>
      </dgm:prSet>
      <dgm:spPr/>
    </dgm:pt>
    <dgm:pt modelId="{1B3830D6-9E9D-4DEF-BE61-593D6A17B2A0}" type="pres">
      <dgm:prSet presAssocID="{8FEE43C8-68DD-40AD-AD6A-32821265CFE7}" presName="sibTrans" presStyleCnt="0"/>
      <dgm:spPr/>
    </dgm:pt>
    <dgm:pt modelId="{2D989C72-6251-4F00-BBC2-C1EDE9EBC1C9}" type="pres">
      <dgm:prSet presAssocID="{A1FE5C56-3FA7-4093-A0D0-06FA8293FA47}" presName="node" presStyleLbl="node1" presStyleIdx="37" presStyleCnt="51">
        <dgm:presLayoutVars>
          <dgm:bulletEnabled val="1"/>
        </dgm:presLayoutVars>
      </dgm:prSet>
      <dgm:spPr/>
    </dgm:pt>
    <dgm:pt modelId="{2DDCB579-AF15-4500-A212-04BB1CAEF03F}" type="pres">
      <dgm:prSet presAssocID="{EA22A089-13EF-421D-B0A0-729D49189AD1}" presName="sibTrans" presStyleCnt="0"/>
      <dgm:spPr/>
    </dgm:pt>
    <dgm:pt modelId="{18DE3DE2-C1A3-4DB9-8896-BA87C04AFB61}" type="pres">
      <dgm:prSet presAssocID="{EA74CA88-C0EB-49DA-93E4-847F9A484069}" presName="node" presStyleLbl="node1" presStyleIdx="38" presStyleCnt="51" custLinFactNeighborX="-377">
        <dgm:presLayoutVars>
          <dgm:bulletEnabled val="1"/>
        </dgm:presLayoutVars>
      </dgm:prSet>
      <dgm:spPr/>
    </dgm:pt>
    <dgm:pt modelId="{40344A82-916A-4782-A6D2-C95CFFCAABF2}" type="pres">
      <dgm:prSet presAssocID="{01B689CC-8AF7-4349-B73F-6CD9D177017B}" presName="sibTrans" presStyleCnt="0"/>
      <dgm:spPr/>
    </dgm:pt>
    <dgm:pt modelId="{6BB400C2-04D8-4BAF-9A41-C83DB9A0EBBC}" type="pres">
      <dgm:prSet presAssocID="{23CB6592-73BF-4A4D-9650-192EBB4CB6EB}" presName="node" presStyleLbl="node1" presStyleIdx="39" presStyleCnt="51">
        <dgm:presLayoutVars>
          <dgm:bulletEnabled val="1"/>
        </dgm:presLayoutVars>
      </dgm:prSet>
      <dgm:spPr/>
    </dgm:pt>
    <dgm:pt modelId="{29FEED46-C13E-4FA4-BDE4-54D8EA945930}" type="pres">
      <dgm:prSet presAssocID="{675D5F9E-5CFF-4D1D-92F3-68C3BC29607E}" presName="sibTrans" presStyleCnt="0"/>
      <dgm:spPr/>
    </dgm:pt>
    <dgm:pt modelId="{22F68C42-5BCE-4744-BBDB-C3475439AC3E}" type="pres">
      <dgm:prSet presAssocID="{C1BF0E52-FCA2-45A4-8AA9-8CE0471B62C0}" presName="node" presStyleLbl="node1" presStyleIdx="40" presStyleCnt="51" custLinFactNeighborX="375" custLinFactNeighborY="1278">
        <dgm:presLayoutVars>
          <dgm:bulletEnabled val="1"/>
        </dgm:presLayoutVars>
      </dgm:prSet>
      <dgm:spPr/>
    </dgm:pt>
    <dgm:pt modelId="{C1B06112-09FD-40DC-9D92-673F7869296E}" type="pres">
      <dgm:prSet presAssocID="{B8B7A676-8819-47DE-BD4B-769A8098F6FC}" presName="sibTrans" presStyleCnt="0"/>
      <dgm:spPr/>
    </dgm:pt>
    <dgm:pt modelId="{458F563E-D6DB-424C-B7D4-2F3F1801FF4B}" type="pres">
      <dgm:prSet presAssocID="{A7BA719C-9F26-4019-BFA4-EEF28D64921A}" presName="node" presStyleLbl="node1" presStyleIdx="41" presStyleCnt="51">
        <dgm:presLayoutVars>
          <dgm:bulletEnabled val="1"/>
        </dgm:presLayoutVars>
      </dgm:prSet>
      <dgm:spPr/>
    </dgm:pt>
    <dgm:pt modelId="{487DFC96-B819-428E-88D7-7ED3CDD524C6}" type="pres">
      <dgm:prSet presAssocID="{88742382-12FF-4B71-BE34-0DEBA751975E}" presName="sibTrans" presStyleCnt="0"/>
      <dgm:spPr/>
    </dgm:pt>
    <dgm:pt modelId="{4674149F-8738-4AAE-AB47-87BCE2F6B8DD}" type="pres">
      <dgm:prSet presAssocID="{6EF6E438-6EAE-4681-AFF0-B371C5BC112C}" presName="node" presStyleLbl="node1" presStyleIdx="42" presStyleCnt="51">
        <dgm:presLayoutVars>
          <dgm:bulletEnabled val="1"/>
        </dgm:presLayoutVars>
      </dgm:prSet>
      <dgm:spPr/>
    </dgm:pt>
    <dgm:pt modelId="{BEA48DD1-C098-40F0-9B09-5F1A4A9A4661}" type="pres">
      <dgm:prSet presAssocID="{1C7FABE3-771F-4E59-AF07-B50A34489D8C}" presName="sibTrans" presStyleCnt="0"/>
      <dgm:spPr/>
    </dgm:pt>
    <dgm:pt modelId="{087AD99A-DB71-4EC9-9E79-066190ADDBCE}" type="pres">
      <dgm:prSet presAssocID="{3E14C6F0-EABD-4DD0-AF1A-0DF41B23609D}" presName="node" presStyleLbl="node1" presStyleIdx="43" presStyleCnt="51">
        <dgm:presLayoutVars>
          <dgm:bulletEnabled val="1"/>
        </dgm:presLayoutVars>
      </dgm:prSet>
      <dgm:spPr/>
    </dgm:pt>
    <dgm:pt modelId="{EFE25A4D-E699-4255-A070-7C40DBEC4CCA}" type="pres">
      <dgm:prSet presAssocID="{4E91EE70-B282-47FB-AF1B-DDF7B2069DC0}" presName="sibTrans" presStyleCnt="0"/>
      <dgm:spPr/>
    </dgm:pt>
    <dgm:pt modelId="{5E4E8A28-5ED9-4BBF-BB30-05A0EDB7562A}" type="pres">
      <dgm:prSet presAssocID="{F1BC270E-3E1C-48C2-8AAA-C284B2A58522}" presName="node" presStyleLbl="node1" presStyleIdx="44" presStyleCnt="51">
        <dgm:presLayoutVars>
          <dgm:bulletEnabled val="1"/>
        </dgm:presLayoutVars>
      </dgm:prSet>
      <dgm:spPr/>
    </dgm:pt>
    <dgm:pt modelId="{778F3815-09D5-424B-99FA-3D949CC47CA2}" type="pres">
      <dgm:prSet presAssocID="{8024E754-4DD7-40CB-B8D2-0B3D9488B1D2}" presName="sibTrans" presStyleCnt="0"/>
      <dgm:spPr/>
    </dgm:pt>
    <dgm:pt modelId="{9A458923-A935-4AFC-867D-4EE0919DAD87}" type="pres">
      <dgm:prSet presAssocID="{46416E50-CC85-4A4A-BB71-27BE699C409B}" presName="node" presStyleLbl="node1" presStyleIdx="45" presStyleCnt="51">
        <dgm:presLayoutVars>
          <dgm:bulletEnabled val="1"/>
        </dgm:presLayoutVars>
      </dgm:prSet>
      <dgm:spPr/>
    </dgm:pt>
    <dgm:pt modelId="{38322D5C-045F-406F-9061-902CD9356860}" type="pres">
      <dgm:prSet presAssocID="{36298ECB-E6CE-43B0-90AB-E799C0FD2E33}" presName="sibTrans" presStyleCnt="0"/>
      <dgm:spPr/>
    </dgm:pt>
    <dgm:pt modelId="{49827259-8F77-40F6-9DD1-C27BB2A8672A}" type="pres">
      <dgm:prSet presAssocID="{1E4A1D8C-A230-488E-BF1E-7CD84E46A699}" presName="node" presStyleLbl="node1" presStyleIdx="46" presStyleCnt="51">
        <dgm:presLayoutVars>
          <dgm:bulletEnabled val="1"/>
        </dgm:presLayoutVars>
      </dgm:prSet>
      <dgm:spPr/>
    </dgm:pt>
    <dgm:pt modelId="{0DC10A18-FC37-410E-87A8-6219ED75416F}" type="pres">
      <dgm:prSet presAssocID="{9E06669D-7845-42A4-9DD7-445F82256614}" presName="sibTrans" presStyleCnt="0"/>
      <dgm:spPr/>
    </dgm:pt>
    <dgm:pt modelId="{456CAFE9-26DB-4F7F-BC59-029F46F3EFEF}" type="pres">
      <dgm:prSet presAssocID="{73BD86D8-7247-4ECB-A685-CB3AF050865F}" presName="node" presStyleLbl="node1" presStyleIdx="47" presStyleCnt="51">
        <dgm:presLayoutVars>
          <dgm:bulletEnabled val="1"/>
        </dgm:presLayoutVars>
      </dgm:prSet>
      <dgm:spPr/>
    </dgm:pt>
    <dgm:pt modelId="{05B89806-1A32-46CF-A262-34D06DEFC29A}" type="pres">
      <dgm:prSet presAssocID="{C3C0FE37-B733-43AB-B042-DD99C0C49174}" presName="sibTrans" presStyleCnt="0"/>
      <dgm:spPr/>
    </dgm:pt>
    <dgm:pt modelId="{2226827F-4775-4568-B186-82FC5CFC4F24}" type="pres">
      <dgm:prSet presAssocID="{99D7B7CB-60EC-4938-A9C6-682506EB3D7C}" presName="node" presStyleLbl="node1" presStyleIdx="48" presStyleCnt="51">
        <dgm:presLayoutVars>
          <dgm:bulletEnabled val="1"/>
        </dgm:presLayoutVars>
      </dgm:prSet>
      <dgm:spPr/>
    </dgm:pt>
    <dgm:pt modelId="{B51FFDA5-DBE0-47B2-B8E0-F20AA582B3FD}" type="pres">
      <dgm:prSet presAssocID="{E66F6E9D-3382-4850-BEE7-D6F1FD6EDA12}" presName="sibTrans" presStyleCnt="0"/>
      <dgm:spPr/>
    </dgm:pt>
    <dgm:pt modelId="{F9775C8F-9934-42BC-8B92-D23441E8363D}" type="pres">
      <dgm:prSet presAssocID="{24E78E5E-9B1D-4719-AEF8-72A07E4078F8}" presName="node" presStyleLbl="node1" presStyleIdx="49" presStyleCnt="51">
        <dgm:presLayoutVars>
          <dgm:bulletEnabled val="1"/>
        </dgm:presLayoutVars>
      </dgm:prSet>
      <dgm:spPr/>
    </dgm:pt>
    <dgm:pt modelId="{79137B03-F16D-4BD0-86B2-B30F71B2F821}" type="pres">
      <dgm:prSet presAssocID="{2ABA4801-696A-499F-8029-D748F5FF3182}" presName="sibTrans" presStyleCnt="0"/>
      <dgm:spPr/>
    </dgm:pt>
    <dgm:pt modelId="{B99F7FF7-16D1-4338-8F9B-E5296B319BFC}" type="pres">
      <dgm:prSet presAssocID="{E9DDBEE6-BFFB-444C-9CE0-88FBB12B7197}" presName="node" presStyleLbl="node1" presStyleIdx="50" presStyleCnt="51">
        <dgm:presLayoutVars>
          <dgm:bulletEnabled val="1"/>
        </dgm:presLayoutVars>
      </dgm:prSet>
      <dgm:spPr/>
    </dgm:pt>
  </dgm:ptLst>
  <dgm:cxnLst>
    <dgm:cxn modelId="{EC2FDC06-EF23-47D1-BEFE-AD3AE7552494}" type="presOf" srcId="{23CB6592-73BF-4A4D-9650-192EBB4CB6EB}" destId="{6BB400C2-04D8-4BAF-9A41-C83DB9A0EBBC}" srcOrd="0" destOrd="0" presId="urn:microsoft.com/office/officeart/2005/8/layout/default"/>
    <dgm:cxn modelId="{2F20F110-E3D6-4030-86FA-BA5F8DEE6D69}" type="presOf" srcId="{A7BA719C-9F26-4019-BFA4-EEF28D64921A}" destId="{458F563E-D6DB-424C-B7D4-2F3F1801FF4B}" srcOrd="0" destOrd="0" presId="urn:microsoft.com/office/officeart/2005/8/layout/default"/>
    <dgm:cxn modelId="{9F80F514-1AE1-42CC-AE0E-74370B578F3E}" srcId="{47DD7EF8-0750-476E-A8BF-FB550E656D9A}" destId="{C67D2FFB-3E54-4E33-8599-32D7F41201B4}" srcOrd="11" destOrd="0" parTransId="{15E6790B-40C1-4BC8-86DA-5FEC5EF0CB23}" sibTransId="{BD1B7000-07A1-41C6-BDD5-881777C541CA}"/>
    <dgm:cxn modelId="{C70A3117-F573-4659-A21C-6B030A21133E}" type="presOf" srcId="{F1BC270E-3E1C-48C2-8AAA-C284B2A58522}" destId="{5E4E8A28-5ED9-4BBF-BB30-05A0EDB7562A}" srcOrd="0" destOrd="0" presId="urn:microsoft.com/office/officeart/2005/8/layout/default"/>
    <dgm:cxn modelId="{288A6918-83AF-4DF7-9284-1E730EA39EB4}" srcId="{47DD7EF8-0750-476E-A8BF-FB550E656D9A}" destId="{73BD86D8-7247-4ECB-A685-CB3AF050865F}" srcOrd="47" destOrd="0" parTransId="{3A008007-E557-47A0-BDF6-E3E9F93543D2}" sibTransId="{C3C0FE37-B733-43AB-B042-DD99C0C49174}"/>
    <dgm:cxn modelId="{071DAC19-E522-44FB-AAFE-FD20B32C23F4}" type="presOf" srcId="{73BD86D8-7247-4ECB-A685-CB3AF050865F}" destId="{456CAFE9-26DB-4F7F-BC59-029F46F3EFEF}" srcOrd="0" destOrd="0" presId="urn:microsoft.com/office/officeart/2005/8/layout/default"/>
    <dgm:cxn modelId="{98C6051A-2BAA-43A1-9A8E-E7DE2B270AD5}" type="presOf" srcId="{226F413D-492F-4B16-9570-0CF62A4A5A9E}" destId="{1717FFE5-0383-4C44-9228-60ADD29C3A99}" srcOrd="0" destOrd="0" presId="urn:microsoft.com/office/officeart/2005/8/layout/default"/>
    <dgm:cxn modelId="{49FDBB1B-3C7F-4CAF-80D6-17CD3EB319D2}" srcId="{47DD7EF8-0750-476E-A8BF-FB550E656D9A}" destId="{C2AAC07C-DCE9-41C0-8E79-4407F34BA5DF}" srcOrd="12" destOrd="0" parTransId="{F78CDD80-B1A9-4A58-AB7D-B8E65249D4BD}" sibTransId="{C1563DB0-1F9D-4C67-AA69-F25527F9B0C0}"/>
    <dgm:cxn modelId="{83D0651C-6185-406D-8196-6C5CD3AFCD50}" type="presOf" srcId="{915ED106-8046-419E-9C7F-B4EA1EF2B19A}" destId="{F3AACEE3-D246-4908-B74B-37ED6ACDC79D}" srcOrd="0" destOrd="0" presId="urn:microsoft.com/office/officeart/2005/8/layout/default"/>
    <dgm:cxn modelId="{63143B21-13AE-4C42-BE32-3292EADEED3C}" srcId="{47DD7EF8-0750-476E-A8BF-FB550E656D9A}" destId="{0EA5EA39-9CFE-43DE-94AF-53E9C6E3D210}" srcOrd="4" destOrd="0" parTransId="{AFA71C77-5E24-4084-AEB3-B637CA1111CC}" sibTransId="{DCBDF878-D6A3-406F-9C16-D032DB66D303}"/>
    <dgm:cxn modelId="{EFB16E21-CC39-4C45-8EB4-161AD7480608}" type="presOf" srcId="{D48B180D-5C48-4290-AA88-16D2C9C46BBD}" destId="{326759D4-81B7-468B-BDC7-044702BE7B72}" srcOrd="0" destOrd="0" presId="urn:microsoft.com/office/officeart/2005/8/layout/default"/>
    <dgm:cxn modelId="{A5C3A623-DDAF-48CE-920E-3BA35386D019}" type="presOf" srcId="{17C593B3-C66F-443D-88DD-3DB30082ECF6}" destId="{75B88441-DA21-4F7D-B61E-8EEECC36859C}" srcOrd="0" destOrd="0" presId="urn:microsoft.com/office/officeart/2005/8/layout/default"/>
    <dgm:cxn modelId="{415CE523-7AAB-4378-A657-75227AD797D5}" srcId="{47DD7EF8-0750-476E-A8BF-FB550E656D9A}" destId="{17C593B3-C66F-443D-88DD-3DB30082ECF6}" srcOrd="28" destOrd="0" parTransId="{69AC05B9-907E-4C02-90F7-162C5B470E5E}" sibTransId="{9B320EEB-F7D5-4C3C-9159-FA7DF0EC5E92}"/>
    <dgm:cxn modelId="{41D0DF25-8FF8-464B-B6FC-DEF01EDCA64B}" srcId="{47DD7EF8-0750-476E-A8BF-FB550E656D9A}" destId="{E9B71998-4AB2-4892-82CB-AD06E2F31A68}" srcOrd="1" destOrd="0" parTransId="{9AA53F47-91F8-4E77-8FBE-1AD9E2BDE648}" sibTransId="{17D3B441-5EA1-4168-BB8A-CB598D437CBA}"/>
    <dgm:cxn modelId="{44233B29-3E1D-4574-98B1-C72CB694FD28}" srcId="{47DD7EF8-0750-476E-A8BF-FB550E656D9A}" destId="{A1FE5C56-3FA7-4093-A0D0-06FA8293FA47}" srcOrd="37" destOrd="0" parTransId="{A0012428-64A3-4256-A02D-2F367B145DEB}" sibTransId="{EA22A089-13EF-421D-B0A0-729D49189AD1}"/>
    <dgm:cxn modelId="{BFA6C92B-2DC9-4E8D-A6FD-50DD15E9CB83}" srcId="{47DD7EF8-0750-476E-A8BF-FB550E656D9A}" destId="{3E14C6F0-EABD-4DD0-AF1A-0DF41B23609D}" srcOrd="43" destOrd="0" parTransId="{88CDB96A-071E-4EDA-8D9C-C5E01AE61C20}" sibTransId="{4E91EE70-B282-47FB-AF1B-DDF7B2069DC0}"/>
    <dgm:cxn modelId="{14C5A02C-5DF4-48A2-B604-0B728932318E}" type="presOf" srcId="{CA946CA1-8C9B-4D41-970C-F1D34F28960D}" destId="{9F158EE6-3781-4835-AA51-015823B84E33}" srcOrd="0" destOrd="0" presId="urn:microsoft.com/office/officeart/2005/8/layout/default"/>
    <dgm:cxn modelId="{9756A82F-DCB1-4838-8800-BD8458B23398}" type="presOf" srcId="{AE5BDE92-5534-4C69-AE84-FA14BA447394}" destId="{03367FF2-E26D-4A3F-9200-ACF7DA947187}" srcOrd="0" destOrd="0" presId="urn:microsoft.com/office/officeart/2005/8/layout/default"/>
    <dgm:cxn modelId="{49185E32-2CEA-4BE6-BE45-4F660B57665B}" type="presOf" srcId="{B8CE9816-943B-4084-80BC-3237FB639A74}" destId="{7EFE8AFB-B33F-4B81-96E6-F6EBF2DAF94F}" srcOrd="0" destOrd="0" presId="urn:microsoft.com/office/officeart/2005/8/layout/default"/>
    <dgm:cxn modelId="{12A05234-6028-4E05-B363-0B146FD472DD}" type="presOf" srcId="{895D928F-A4A6-4867-B1C2-216A10C4F8DD}" destId="{EAD8AD26-9D6B-4E66-BF36-72770E91C3B9}" srcOrd="0" destOrd="0" presId="urn:microsoft.com/office/officeart/2005/8/layout/default"/>
    <dgm:cxn modelId="{56A56436-55F4-43A3-A662-5351E2D3D2E1}" type="presOf" srcId="{3E14C6F0-EABD-4DD0-AF1A-0DF41B23609D}" destId="{087AD99A-DB71-4EC9-9E79-066190ADDBCE}" srcOrd="0" destOrd="0" presId="urn:microsoft.com/office/officeart/2005/8/layout/default"/>
    <dgm:cxn modelId="{ECAF2337-C443-476C-917D-56F113E67318}" srcId="{47DD7EF8-0750-476E-A8BF-FB550E656D9A}" destId="{EF4902CD-F7A3-444D-BEFD-435CE6369C1C}" srcOrd="3" destOrd="0" parTransId="{F91EC47B-A38F-4A9A-BA87-78766129056E}" sibTransId="{50EE210B-4734-458A-8D74-4A3F209F1927}"/>
    <dgm:cxn modelId="{FF70D63C-2FAE-4140-B0DE-EC92032B9964}" srcId="{47DD7EF8-0750-476E-A8BF-FB550E656D9A}" destId="{0329150E-00DA-40A2-98AF-BE701E464030}" srcOrd="15" destOrd="0" parTransId="{95F1C5F7-45D5-4B7A-B159-A5A8525A666C}" sibTransId="{42EB298E-C9B8-457A-B058-8FAC49B3E03B}"/>
    <dgm:cxn modelId="{94DB3D3D-FB2E-4555-BD54-DD226B5CBF2D}" srcId="{47DD7EF8-0750-476E-A8BF-FB550E656D9A}" destId="{23CB6592-73BF-4A4D-9650-192EBB4CB6EB}" srcOrd="39" destOrd="0" parTransId="{8D11347E-59D6-4B37-BFB1-493A2C403216}" sibTransId="{675D5F9E-5CFF-4D1D-92F3-68C3BC29607E}"/>
    <dgm:cxn modelId="{F240993F-CBFC-4EAC-94DE-F8728D865161}" srcId="{47DD7EF8-0750-476E-A8BF-FB550E656D9A}" destId="{3DADFF63-F924-4AF4-8AFB-1091768C02AE}" srcOrd="29" destOrd="0" parTransId="{E91F0389-928E-44D0-9DB4-1A371E18E035}" sibTransId="{7E785B66-DF58-4107-B789-EE61F6BEDFBC}"/>
    <dgm:cxn modelId="{B479D141-74AB-481A-B70E-2F0E06162B39}" type="presOf" srcId="{7AED2D0B-6C0F-41CC-A158-E370D252C6B6}" destId="{BC61BEA4-5BBA-4C06-885C-E2834FE9D576}" srcOrd="0" destOrd="0" presId="urn:microsoft.com/office/officeart/2005/8/layout/default"/>
    <dgm:cxn modelId="{CBEC6163-4CE0-4209-91A3-0F541B20632A}" srcId="{47DD7EF8-0750-476E-A8BF-FB550E656D9A}" destId="{D6B0DC23-CD42-4BA2-B058-EAD3459F43B8}" srcOrd="19" destOrd="0" parTransId="{8B05E7A1-971C-4801-9DF4-253342DFD20E}" sibTransId="{25054978-2786-4DA2-9C36-D60AFF31097E}"/>
    <dgm:cxn modelId="{F3F37C63-A947-4809-8083-F5FF84298043}" srcId="{47DD7EF8-0750-476E-A8BF-FB550E656D9A}" destId="{46416E50-CC85-4A4A-BB71-27BE699C409B}" srcOrd="45" destOrd="0" parTransId="{FA00822F-1375-4210-AF23-FCFAC79494FD}" sibTransId="{36298ECB-E6CE-43B0-90AB-E799C0FD2E33}"/>
    <dgm:cxn modelId="{24BF7545-13D3-4750-965B-699D754BDCFF}" type="presOf" srcId="{7215412A-887E-402E-BBD1-AE6AAAA2ACCA}" destId="{E8ADB77E-7F58-4B11-BA6E-9A7DF9E2C66F}" srcOrd="0" destOrd="0" presId="urn:microsoft.com/office/officeart/2005/8/layout/default"/>
    <dgm:cxn modelId="{B53C0267-66F4-4AED-941D-2AC5475D903E}" type="presOf" srcId="{32A5303F-097E-44F6-891B-33638F34CB73}" destId="{ADA2A749-74E1-485E-8DDE-D4823C5DB8C2}" srcOrd="0" destOrd="0" presId="urn:microsoft.com/office/officeart/2005/8/layout/default"/>
    <dgm:cxn modelId="{76652148-69AF-4F4A-B916-747AD3687FED}" srcId="{47DD7EF8-0750-476E-A8BF-FB550E656D9A}" destId="{6EF6E438-6EAE-4681-AFF0-B371C5BC112C}" srcOrd="42" destOrd="0" parTransId="{579343A1-D73A-47C3-B2C2-09BC8D45529F}" sibTransId="{1C7FABE3-771F-4E59-AF07-B50A34489D8C}"/>
    <dgm:cxn modelId="{5D158068-9134-47B7-BC18-B9361A9E2C98}" type="presOf" srcId="{46416E50-CC85-4A4A-BB71-27BE699C409B}" destId="{9A458923-A935-4AFC-867D-4EE0919DAD87}" srcOrd="0" destOrd="0" presId="urn:microsoft.com/office/officeart/2005/8/layout/default"/>
    <dgm:cxn modelId="{CBBC3C6A-8A73-457A-82FC-D55BA6160945}" srcId="{47DD7EF8-0750-476E-A8BF-FB550E656D9A}" destId="{FE0EBA1E-D379-4F8B-BDC5-64FB143A5A54}" srcOrd="16" destOrd="0" parTransId="{AA05CEAB-21D0-462F-B566-55631CC97A4C}" sibTransId="{E16CDC1A-8984-41ED-8CB1-46282BD21CF0}"/>
    <dgm:cxn modelId="{1222EF6A-53C1-4FAA-BD2F-C563CDD04BE2}" type="presOf" srcId="{B85EFE8A-2222-4E9A-AECD-A8EF52D325C1}" destId="{695B06C1-1F5A-4EC0-9415-ED8B3E88DF21}" srcOrd="0" destOrd="0" presId="urn:microsoft.com/office/officeart/2005/8/layout/default"/>
    <dgm:cxn modelId="{27572D4F-5772-45FC-8D21-45AC7F8DC962}" srcId="{47DD7EF8-0750-476E-A8BF-FB550E656D9A}" destId="{D2D20F71-CD72-408B-88BB-BAE07BFD6FE4}" srcOrd="18" destOrd="0" parTransId="{A3DC9DDB-523A-4A99-B159-A88CAD26F4B3}" sibTransId="{20C71908-D6C9-47F6-A815-EF5DC5FFE889}"/>
    <dgm:cxn modelId="{15ECA150-645E-4556-AE4D-24B3AFC07874}" type="presOf" srcId="{E9B71998-4AB2-4892-82CB-AD06E2F31A68}" destId="{992CE452-A02D-4DC2-9B21-5872E75DB599}" srcOrd="0" destOrd="0" presId="urn:microsoft.com/office/officeart/2005/8/layout/default"/>
    <dgm:cxn modelId="{859C5B52-34B9-4472-8490-D246849ABD2A}" type="presOf" srcId="{D2D20F71-CD72-408B-88BB-BAE07BFD6FE4}" destId="{FF2DB5AC-E15F-44CD-A37A-D1FC7D3913A1}" srcOrd="0" destOrd="0" presId="urn:microsoft.com/office/officeart/2005/8/layout/default"/>
    <dgm:cxn modelId="{6D27BE75-7064-4E63-B298-C89FE37A7313}" type="presOf" srcId="{B52158AA-5B3B-40FD-A8BC-B8FCAEC9BFF6}" destId="{EF57929F-BE93-48E0-B471-1F22B248F67E}" srcOrd="0" destOrd="0" presId="urn:microsoft.com/office/officeart/2005/8/layout/default"/>
    <dgm:cxn modelId="{0DB3F677-144C-4B94-B02D-217472A3E071}" type="presOf" srcId="{FE0EBA1E-D379-4F8B-BDC5-64FB143A5A54}" destId="{B442132B-8E06-4AC2-B0E3-0E7BA86453EB}" srcOrd="0" destOrd="0" presId="urn:microsoft.com/office/officeart/2005/8/layout/default"/>
    <dgm:cxn modelId="{10BD7978-DA18-46E9-A203-E18AF54E09A7}" srcId="{47DD7EF8-0750-476E-A8BF-FB550E656D9A}" destId="{F1BC270E-3E1C-48C2-8AAA-C284B2A58522}" srcOrd="44" destOrd="0" parTransId="{DA83E5C0-454C-40E5-B8ED-65EE07B2BA1C}" sibTransId="{8024E754-4DD7-40CB-B8D2-0B3D9488B1D2}"/>
    <dgm:cxn modelId="{A23BF85A-3A82-4045-9A78-C929BBAB30B3}" type="presOf" srcId="{6EF6E438-6EAE-4681-AFF0-B371C5BC112C}" destId="{4674149F-8738-4AAE-AB47-87BCE2F6B8DD}" srcOrd="0" destOrd="0" presId="urn:microsoft.com/office/officeart/2005/8/layout/default"/>
    <dgm:cxn modelId="{BD0CE97C-E2F2-48C6-9712-D2D34460E2DB}" srcId="{47DD7EF8-0750-476E-A8BF-FB550E656D9A}" destId="{CA946CA1-8C9B-4D41-970C-F1D34F28960D}" srcOrd="31" destOrd="0" parTransId="{FB94DBB1-0234-4066-8A97-9EFB27E3DDDB}" sibTransId="{1211A624-0672-4FBB-8768-CC6A746A505E}"/>
    <dgm:cxn modelId="{9A2E8A7E-6E83-439B-BBFB-1467D383985B}" type="presOf" srcId="{C2AAC07C-DCE9-41C0-8E79-4407F34BA5DF}" destId="{7C7D3AEE-CD80-468D-BEBB-09305F620D97}" srcOrd="0" destOrd="0" presId="urn:microsoft.com/office/officeart/2005/8/layout/default"/>
    <dgm:cxn modelId="{5541B07F-AE8C-41D5-BABF-6810541C73BB}" srcId="{47DD7EF8-0750-476E-A8BF-FB550E656D9A}" destId="{9703DCF3-066C-48E6-828B-5A64CA9F3787}" srcOrd="24" destOrd="0" parTransId="{FA939943-E3D4-4335-9E50-2E725CF9C32B}" sibTransId="{73D4BD8E-E013-4551-BC7D-80C4ACAEBD25}"/>
    <dgm:cxn modelId="{73028580-6457-4068-82C6-E4906F951406}" srcId="{47DD7EF8-0750-476E-A8BF-FB550E656D9A}" destId="{A7BA719C-9F26-4019-BFA4-EEF28D64921A}" srcOrd="41" destOrd="0" parTransId="{7A75E5E3-2F3C-4A0D-AE5B-772CCA9EA13F}" sibTransId="{88742382-12FF-4B71-BE34-0DEBA751975E}"/>
    <dgm:cxn modelId="{B8BCEB84-C7C2-4BC2-855B-01C20B10D81B}" type="presOf" srcId="{D6B0DC23-CD42-4BA2-B058-EAD3459F43B8}" destId="{B5B7680E-0DF3-45CC-9227-D682D4CAB9B8}" srcOrd="0" destOrd="0" presId="urn:microsoft.com/office/officeart/2005/8/layout/default"/>
    <dgm:cxn modelId="{F917BC86-1186-4144-8251-68A17CB4B660}" srcId="{47DD7EF8-0750-476E-A8BF-FB550E656D9A}" destId="{7215412A-887E-402E-BBD1-AE6AAAA2ACCA}" srcOrd="9" destOrd="0" parTransId="{9CF096DD-96A1-433D-85FD-BEE9BDB37A3A}" sibTransId="{117ABA07-483C-4BD0-8D94-0B645D23DB22}"/>
    <dgm:cxn modelId="{F0903287-C29D-4B5C-A09F-224293A76A92}" srcId="{47DD7EF8-0750-476E-A8BF-FB550E656D9A}" destId="{83B832DA-DB38-4589-B2B8-9B74BA004D85}" srcOrd="6" destOrd="0" parTransId="{00FE1284-14E9-4D75-A74F-E8A681DEDFB1}" sibTransId="{3C7CA7FC-FE84-4EF7-A07F-922F042CF2D9}"/>
    <dgm:cxn modelId="{93F07F87-FF5C-4373-90F3-589B907BA02C}" type="presOf" srcId="{A1FE5C56-3FA7-4093-A0D0-06FA8293FA47}" destId="{2D989C72-6251-4F00-BBC2-C1EDE9EBC1C9}" srcOrd="0" destOrd="0" presId="urn:microsoft.com/office/officeart/2005/8/layout/default"/>
    <dgm:cxn modelId="{961D9488-27AD-4408-983E-E15B7DB19917}" srcId="{47DD7EF8-0750-476E-A8BF-FB550E656D9A}" destId="{D48B180D-5C48-4290-AA88-16D2C9C46BBD}" srcOrd="33" destOrd="0" parTransId="{6294B977-2F96-452E-ADCA-E2F1495F3C04}" sibTransId="{12E4E29A-367E-4B27-80A8-F686137A2D42}"/>
    <dgm:cxn modelId="{3091968A-82DE-4AB5-8400-BB586DAB8C52}" type="presOf" srcId="{41755BFA-03DF-45A3-BAF9-3E2D53524AB8}" destId="{3D24B116-22D2-4D98-A7BC-3C371BDB4EBC}" srcOrd="0" destOrd="0" presId="urn:microsoft.com/office/officeart/2005/8/layout/default"/>
    <dgm:cxn modelId="{57A5778F-8618-4354-BC75-A9477E0C64E1}" type="presOf" srcId="{C67D2FFB-3E54-4E33-8599-32D7F41201B4}" destId="{0CD2694C-1879-4E7F-B107-A1AEDDD42024}" srcOrd="0" destOrd="0" presId="urn:microsoft.com/office/officeart/2005/8/layout/default"/>
    <dgm:cxn modelId="{6FABCE90-9840-4DA1-AAB0-C090D275CE49}" srcId="{47DD7EF8-0750-476E-A8BF-FB550E656D9A}" destId="{7AED2D0B-6C0F-41CC-A158-E370D252C6B6}" srcOrd="14" destOrd="0" parTransId="{B4370D7E-2547-43D5-A582-AB014D392C18}" sibTransId="{DEFEA8AA-46FB-4C0F-A23E-A49CD109BAE0}"/>
    <dgm:cxn modelId="{AD90E290-353C-4D96-A7C9-025C2447C827}" srcId="{47DD7EF8-0750-476E-A8BF-FB550E656D9A}" destId="{AE5BDE92-5534-4C69-AE84-FA14BA447394}" srcOrd="34" destOrd="0" parTransId="{CDB5C0D6-E84F-4A0A-AE68-78343F63EFC5}" sibTransId="{13BB58C1-4E32-4182-B6AD-8201F94DAAF1}"/>
    <dgm:cxn modelId="{32D24B92-4A74-40EF-8162-A1E729B9A482}" srcId="{47DD7EF8-0750-476E-A8BF-FB550E656D9A}" destId="{895D928F-A4A6-4867-B1C2-216A10C4F8DD}" srcOrd="21" destOrd="0" parTransId="{7318599D-D144-46C4-AD14-00278A3EA145}" sibTransId="{428CBF10-8EE1-4DA7-8FE0-355D3DE4550C}"/>
    <dgm:cxn modelId="{341CDA92-FFDB-44EF-B95F-100B8AC0176C}" srcId="{47DD7EF8-0750-476E-A8BF-FB550E656D9A}" destId="{F866C74D-AF5A-4A8F-BCB4-DB1D6B656EE1}" srcOrd="5" destOrd="0" parTransId="{ECCCC4A8-7944-4F10-94A2-4526085C3DC6}" sibTransId="{1EFEAE99-B254-417E-90CC-91A47EC92871}"/>
    <dgm:cxn modelId="{00E61198-993D-4951-9240-DE401DE46CD0}" type="presOf" srcId="{9703DCF3-066C-48E6-828B-5A64CA9F3787}" destId="{BA0FBEB0-78D4-45A9-90F3-92D9A119CA53}" srcOrd="0" destOrd="0" presId="urn:microsoft.com/office/officeart/2005/8/layout/default"/>
    <dgm:cxn modelId="{707A979A-C5D0-43E7-BF9F-04CD180FCE92}" type="presOf" srcId="{24E78E5E-9B1D-4719-AEF8-72A07E4078F8}" destId="{F9775C8F-9934-42BC-8B92-D23441E8363D}" srcOrd="0" destOrd="0" presId="urn:microsoft.com/office/officeart/2005/8/layout/default"/>
    <dgm:cxn modelId="{660C10A2-9E58-4CBA-A4BB-853443241A52}" srcId="{47DD7EF8-0750-476E-A8BF-FB550E656D9A}" destId="{2D31BF7A-1FA3-427C-979D-C58DB81CBEFB}" srcOrd="20" destOrd="0" parTransId="{411ED20A-0392-4C36-AA80-44A1A770EE91}" sibTransId="{4099C0F6-25E7-4D4C-8624-17B940D5CABE}"/>
    <dgm:cxn modelId="{78D559A5-5EF4-4C15-8F14-D5B4E5D5A101}" srcId="{47DD7EF8-0750-476E-A8BF-FB550E656D9A}" destId="{8ADB5CA1-0983-47E4-8F2A-FE22F06B090E}" srcOrd="32" destOrd="0" parTransId="{23CF639B-96A5-46C6-A78C-6D81DEA0DE11}" sibTransId="{0B54112F-101F-4205-8761-D94E9230E327}"/>
    <dgm:cxn modelId="{1F6D9BA9-5B16-4EA2-A73F-55B5ED9CC098}" type="presOf" srcId="{47DD7EF8-0750-476E-A8BF-FB550E656D9A}" destId="{E9D9BC0B-5017-4393-A65D-B450285E12CF}" srcOrd="0" destOrd="0" presId="urn:microsoft.com/office/officeart/2005/8/layout/default"/>
    <dgm:cxn modelId="{9C09A8A9-4089-4342-9705-42765D41A0A2}" srcId="{47DD7EF8-0750-476E-A8BF-FB550E656D9A}" destId="{B52158AA-5B3B-40FD-A8BC-B8FCAEC9BFF6}" srcOrd="25" destOrd="0" parTransId="{3597F3E3-4D9F-40E0-92B6-A501D072387D}" sibTransId="{4BCD2C3D-A705-4876-9972-6A91A44C8292}"/>
    <dgm:cxn modelId="{3C792EAE-3E7E-4BE9-8C94-751B21259DC5}" type="presOf" srcId="{3DADFF63-F924-4AF4-8AFB-1091768C02AE}" destId="{C6B075F1-E946-4AD9-B8F8-7158A7449203}" srcOrd="0" destOrd="0" presId="urn:microsoft.com/office/officeart/2005/8/layout/default"/>
    <dgm:cxn modelId="{B6D9A8B1-9E58-40F8-BD11-9FFE855334C0}" type="presOf" srcId="{1E4A1D8C-A230-488E-BF1E-7CD84E46A699}" destId="{49827259-8F77-40F6-9DD1-C27BB2A8672A}" srcOrd="0" destOrd="0" presId="urn:microsoft.com/office/officeart/2005/8/layout/default"/>
    <dgm:cxn modelId="{653D26B6-0EC0-4A25-9BB1-24750902A6CD}" srcId="{47DD7EF8-0750-476E-A8BF-FB550E656D9A}" destId="{C1BF0E52-FCA2-45A4-8AA9-8CE0471B62C0}" srcOrd="40" destOrd="0" parTransId="{B9808796-D595-433D-99A7-AB298A4F2A99}" sibTransId="{B8B7A676-8819-47DE-BD4B-769A8098F6FC}"/>
    <dgm:cxn modelId="{A94844B7-E201-45B3-A322-8FA02EE969C0}" type="presOf" srcId="{54804642-AD4E-4198-A6B4-3321F3EEE357}" destId="{0802E15D-4651-4801-B28E-853C732B81E5}" srcOrd="0" destOrd="0" presId="urn:microsoft.com/office/officeart/2005/8/layout/default"/>
    <dgm:cxn modelId="{A5DE99B8-BC51-4B34-BD85-EC7DAFBC01D5}" type="presOf" srcId="{49516104-98DA-4CB2-9BB7-4EABD8ADCD96}" destId="{89F21656-6CAC-4270-8BA9-E13A8E6D1646}" srcOrd="0" destOrd="0" presId="urn:microsoft.com/office/officeart/2005/8/layout/default"/>
    <dgm:cxn modelId="{ED11E9B9-DE36-4822-BFCB-1C78D0AFB515}" srcId="{47DD7EF8-0750-476E-A8BF-FB550E656D9A}" destId="{54804642-AD4E-4198-A6B4-3321F3EEE357}" srcOrd="7" destOrd="0" parTransId="{98621899-A1D5-4E0E-992D-DD7A725BC86D}" sibTransId="{3D8CD612-5805-43E8-B7F8-43AEA62C7B78}"/>
    <dgm:cxn modelId="{4F8958BA-76F6-4F7F-8810-CCDAA8CB66BF}" type="presOf" srcId="{B211D2A3-02B0-40D7-9067-BAEC62515103}" destId="{CC843D33-30E7-4168-9371-DAF38F205164}" srcOrd="0" destOrd="0" presId="urn:microsoft.com/office/officeart/2005/8/layout/default"/>
    <dgm:cxn modelId="{4F3A6DBC-836E-4949-B345-1D0078A11ECA}" type="presOf" srcId="{0329150E-00DA-40A2-98AF-BE701E464030}" destId="{AA1CF4DC-3704-4457-AD1F-A723E9735159}" srcOrd="0" destOrd="0" presId="urn:microsoft.com/office/officeart/2005/8/layout/default"/>
    <dgm:cxn modelId="{F9F687BE-5FB0-43FB-9F76-88DE3FF11742}" type="presOf" srcId="{C1BF0E52-FCA2-45A4-8AA9-8CE0471B62C0}" destId="{22F68C42-5BCE-4744-BBDB-C3475439AC3E}" srcOrd="0" destOrd="0" presId="urn:microsoft.com/office/officeart/2005/8/layout/default"/>
    <dgm:cxn modelId="{6B7217C3-3502-4B1C-A3B4-A7C2D304B1D3}" type="presOf" srcId="{0EA5EA39-9CFE-43DE-94AF-53E9C6E3D210}" destId="{F606D746-4FF1-4239-98D7-F3A28AB95F5B}" srcOrd="0" destOrd="0" presId="urn:microsoft.com/office/officeart/2005/8/layout/default"/>
    <dgm:cxn modelId="{5DEC91C4-7A86-4540-A34C-3B9C103DC0DD}" type="presOf" srcId="{4F0995B3-E583-4B42-AEE4-10EA91BA1B2B}" destId="{576D25D0-F0EE-46B4-A08A-D97BEF1DAA6C}" srcOrd="0" destOrd="0" presId="urn:microsoft.com/office/officeart/2005/8/layout/default"/>
    <dgm:cxn modelId="{CD967FC6-AA40-49EC-8188-D8F64EE39250}" srcId="{47DD7EF8-0750-476E-A8BF-FB550E656D9A}" destId="{1E4A1D8C-A230-488E-BF1E-7CD84E46A699}" srcOrd="46" destOrd="0" parTransId="{FF2FF7E8-F728-49F0-B945-8FB2241FDA3D}" sibTransId="{9E06669D-7845-42A4-9DD7-445F82256614}"/>
    <dgm:cxn modelId="{155C15CD-6F05-4468-91AF-7AEC27FCEEC7}" srcId="{47DD7EF8-0750-476E-A8BF-FB550E656D9A}" destId="{88B5EAE6-B6BD-4B02-BA10-832216E93DA0}" srcOrd="0" destOrd="0" parTransId="{BF1B34CC-F2B8-439C-B6AC-3E8BA843A7AA}" sibTransId="{43CF5E24-2E91-4496-A573-A2A2D2D68F89}"/>
    <dgm:cxn modelId="{A98811D0-4A7B-4674-9FB8-756F61A3B0FA}" srcId="{47DD7EF8-0750-476E-A8BF-FB550E656D9A}" destId="{EA74CA88-C0EB-49DA-93E4-847F9A484069}" srcOrd="38" destOrd="0" parTransId="{0E2A378D-35C9-4EA1-8C80-12A383514176}" sibTransId="{01B689CC-8AF7-4349-B73F-6CD9D177017B}"/>
    <dgm:cxn modelId="{4BB336D2-9FAC-4D38-822A-35B73F7CA18A}" type="presOf" srcId="{99D7B7CB-60EC-4938-A9C6-682506EB3D7C}" destId="{2226827F-4775-4568-B186-82FC5CFC4F24}" srcOrd="0" destOrd="0" presId="urn:microsoft.com/office/officeart/2005/8/layout/default"/>
    <dgm:cxn modelId="{B1E474D6-9292-4387-AA5F-3A1FD7D728D5}" type="presOf" srcId="{E9DDBEE6-BFFB-444C-9CE0-88FBB12B7197}" destId="{B99F7FF7-16D1-4338-8F9B-E5296B319BFC}" srcOrd="0" destOrd="0" presId="urn:microsoft.com/office/officeart/2005/8/layout/default"/>
    <dgm:cxn modelId="{9894BAD6-8A92-43BF-929A-4E4BEEE3EA5D}" srcId="{47DD7EF8-0750-476E-A8BF-FB550E656D9A}" destId="{49516104-98DA-4CB2-9BB7-4EABD8ADCD96}" srcOrd="36" destOrd="0" parTransId="{5815CBE7-4B95-4C84-A9BB-A0068DA9786F}" sibTransId="{8FEE43C8-68DD-40AD-AD6A-32821265CFE7}"/>
    <dgm:cxn modelId="{6EBF2CD8-458A-42B4-93EB-3547DE5139AE}" srcId="{47DD7EF8-0750-476E-A8BF-FB550E656D9A}" destId="{B85EFE8A-2222-4E9A-AECD-A8EF52D325C1}" srcOrd="27" destOrd="0" parTransId="{F073F26D-F945-435E-9917-EF7EAF30B0BD}" sibTransId="{B16FF5DE-EE70-4233-B8A4-D5808758D5B3}"/>
    <dgm:cxn modelId="{5B0850D8-81D2-46B6-83A1-234184F360FE}" type="presOf" srcId="{EA74CA88-C0EB-49DA-93E4-847F9A484069}" destId="{18DE3DE2-C1A3-4DB9-8896-BA87C04AFB61}" srcOrd="0" destOrd="0" presId="urn:microsoft.com/office/officeart/2005/8/layout/default"/>
    <dgm:cxn modelId="{46A755D8-E0E5-4E7D-9D1C-3295DF20ABBF}" type="presOf" srcId="{F866C74D-AF5A-4A8F-BCB4-DB1D6B656EE1}" destId="{838190AE-97BF-4424-8278-786EC0690AD9}" srcOrd="0" destOrd="0" presId="urn:microsoft.com/office/officeart/2005/8/layout/default"/>
    <dgm:cxn modelId="{25976BD9-6655-45EE-A7AD-3C992833AE41}" type="presOf" srcId="{88B5EAE6-B6BD-4B02-BA10-832216E93DA0}" destId="{92986716-B84F-4C5E-B08E-452623FCD3A5}" srcOrd="0" destOrd="0" presId="urn:microsoft.com/office/officeart/2005/8/layout/default"/>
    <dgm:cxn modelId="{94EB75D9-292C-4100-9CC7-ACC45AD28CF3}" srcId="{47DD7EF8-0750-476E-A8BF-FB550E656D9A}" destId="{990F61DB-E4CF-40FD-B0ED-9E52F5000069}" srcOrd="30" destOrd="0" parTransId="{3FBBDE75-79FC-49EE-B3EE-ED4751B64FD4}" sibTransId="{DCE6066D-D85D-4486-A0B2-BAF9A9E3D42D}"/>
    <dgm:cxn modelId="{C0BCCADD-C44D-42AE-95C9-084CF651F0A9}" type="presOf" srcId="{83B832DA-DB38-4589-B2B8-9B74BA004D85}" destId="{F1505F70-C966-4BAC-8FB1-D1EE8B4E4F73}" srcOrd="0" destOrd="0" presId="urn:microsoft.com/office/officeart/2005/8/layout/default"/>
    <dgm:cxn modelId="{D15D52E1-CBA8-46E4-AA5D-2E9C5C0121DC}" type="presOf" srcId="{EF4902CD-F7A3-444D-BEFD-435CE6369C1C}" destId="{9790E1E1-362A-4131-9BC9-9A4916E8F3B1}" srcOrd="0" destOrd="0" presId="urn:microsoft.com/office/officeart/2005/8/layout/default"/>
    <dgm:cxn modelId="{C5B6B0E2-A184-4A7F-9A45-6452CB724CAF}" srcId="{47DD7EF8-0750-476E-A8BF-FB550E656D9A}" destId="{32A5303F-097E-44F6-891B-33638F34CB73}" srcOrd="23" destOrd="0" parTransId="{55FBA6CC-1888-40A3-9AD6-4FD21DF978F2}" sibTransId="{D457D10D-025A-4CE4-A888-41FC41788202}"/>
    <dgm:cxn modelId="{1CBE03E3-F697-4A47-8E00-306981BC822C}" type="presOf" srcId="{990F61DB-E4CF-40FD-B0ED-9E52F5000069}" destId="{D88FBE88-9C3D-4B1A-AD57-B55E2DC20086}" srcOrd="0" destOrd="0" presId="urn:microsoft.com/office/officeart/2005/8/layout/default"/>
    <dgm:cxn modelId="{37331FE4-35CD-403C-9671-F3B15CBF0992}" srcId="{47DD7EF8-0750-476E-A8BF-FB550E656D9A}" destId="{E9DDBEE6-BFFB-444C-9CE0-88FBB12B7197}" srcOrd="50" destOrd="0" parTransId="{033A4F03-5C6A-4688-92DC-4B0D03BEB8BE}" sibTransId="{D88253D7-3C89-4B3A-8C27-FEFE48D7D53C}"/>
    <dgm:cxn modelId="{19AEA9E4-D10E-4981-9FC2-44C32B93B5A9}" srcId="{47DD7EF8-0750-476E-A8BF-FB550E656D9A}" destId="{B8CE9816-943B-4084-80BC-3237FB639A74}" srcOrd="17" destOrd="0" parTransId="{03FEFF58-CCBF-4CEB-AC53-30C2E2371E1E}" sibTransId="{78045844-D0DC-4916-89E5-F29FE4C55397}"/>
    <dgm:cxn modelId="{09A69AE8-55D8-4476-B82C-E1612D4908AB}" srcId="{47DD7EF8-0750-476E-A8BF-FB550E656D9A}" destId="{B211D2A3-02B0-40D7-9067-BAEC62515103}" srcOrd="10" destOrd="0" parTransId="{A8C38963-3B0A-4EA6-8B1F-DF5CC2B1529E}" sibTransId="{8EA1473D-F3AF-4776-9BDE-7D3696FB6EF9}"/>
    <dgm:cxn modelId="{B7F39FEB-994A-4CA0-A47F-A5AC808A0C53}" srcId="{47DD7EF8-0750-476E-A8BF-FB550E656D9A}" destId="{915ED106-8046-419E-9C7F-B4EA1EF2B19A}" srcOrd="26" destOrd="0" parTransId="{56FF7552-5A84-42A2-AB06-92A76B3230EC}" sibTransId="{E486046E-166E-4B40-BFEA-448CED416D93}"/>
    <dgm:cxn modelId="{3364C8EF-1EC7-4319-82D0-C305F59ABDE6}" srcId="{47DD7EF8-0750-476E-A8BF-FB550E656D9A}" destId="{41755BFA-03DF-45A3-BAF9-3E2D53524AB8}" srcOrd="2" destOrd="0" parTransId="{06058572-30CB-44AF-AB82-344CFF79BEBD}" sibTransId="{50043822-C072-4879-B7E8-CEE2E365B8E9}"/>
    <dgm:cxn modelId="{BC412CF1-6336-4779-86C2-3A31894B65EA}" type="presOf" srcId="{C3AD58C1-01EC-4228-9AC8-5A73505B30FA}" destId="{887A731F-C21E-41FA-BA0E-AB48B73C5DCD}" srcOrd="0" destOrd="0" presId="urn:microsoft.com/office/officeart/2005/8/layout/default"/>
    <dgm:cxn modelId="{97E35CF1-BA3F-4636-B064-8796E00FB0F7}" srcId="{47DD7EF8-0750-476E-A8BF-FB550E656D9A}" destId="{24E78E5E-9B1D-4719-AEF8-72A07E4078F8}" srcOrd="49" destOrd="0" parTransId="{1FD65803-5884-479A-A391-FE3C32D1BB2D}" sibTransId="{2ABA4801-696A-499F-8029-D748F5FF3182}"/>
    <dgm:cxn modelId="{13CA47F2-0379-4A6E-B60F-6DBA53E20483}" type="presOf" srcId="{2D31BF7A-1FA3-427C-979D-C58DB81CBEFB}" destId="{CEC3A62C-B7A7-45DC-8AC9-D33CF36087FA}" srcOrd="0" destOrd="0" presId="urn:microsoft.com/office/officeart/2005/8/layout/default"/>
    <dgm:cxn modelId="{273832F3-044E-4949-93AB-CAFDA6D2BD28}" srcId="{47DD7EF8-0750-476E-A8BF-FB550E656D9A}" destId="{226F413D-492F-4B16-9570-0CF62A4A5A9E}" srcOrd="8" destOrd="0" parTransId="{478CD418-7109-48A5-A61E-05EAF9F8A517}" sibTransId="{FEB58B57-89C7-46DE-8D33-352B19F096D8}"/>
    <dgm:cxn modelId="{CCC131F5-C090-4DA6-8A61-FC3A77505174}" srcId="{47DD7EF8-0750-476E-A8BF-FB550E656D9A}" destId="{ACF9C7B0-89A6-4080-9FDA-C6AE33169308}" srcOrd="35" destOrd="0" parTransId="{44128866-7042-48AE-995C-5344410948F3}" sibTransId="{5A6BD245-4D78-479F-A98D-425DB6101781}"/>
    <dgm:cxn modelId="{C17C48F5-652C-4564-8FDC-B991774DDE98}" type="presOf" srcId="{ACF9C7B0-89A6-4080-9FDA-C6AE33169308}" destId="{92F67C84-0F71-4C50-B6E5-BD6F3B7EA425}" srcOrd="0" destOrd="0" presId="urn:microsoft.com/office/officeart/2005/8/layout/default"/>
    <dgm:cxn modelId="{30E620F7-07B7-4E34-970A-55148DB98902}" srcId="{47DD7EF8-0750-476E-A8BF-FB550E656D9A}" destId="{4F0995B3-E583-4B42-AEE4-10EA91BA1B2B}" srcOrd="13" destOrd="0" parTransId="{B353AE12-CA7F-433D-85E4-05E54F2A5B30}" sibTransId="{2842F56C-2E32-4D9E-BFC1-B9B8A5B08A65}"/>
    <dgm:cxn modelId="{FD67C9F7-0834-4611-9866-428ACF7C2C5C}" srcId="{47DD7EF8-0750-476E-A8BF-FB550E656D9A}" destId="{C3AD58C1-01EC-4228-9AC8-5A73505B30FA}" srcOrd="22" destOrd="0" parTransId="{5F199B7E-DDE1-4814-A02D-5FE1181F18CF}" sibTransId="{561572E2-D68B-438A-A40C-702C5516DE8E}"/>
    <dgm:cxn modelId="{E8C4EAF7-31B7-49B7-A933-6B6D93B4EFA6}" type="presOf" srcId="{8ADB5CA1-0983-47E4-8F2A-FE22F06B090E}" destId="{7D243363-8555-42F4-A5DD-D087DA2063C8}" srcOrd="0" destOrd="0" presId="urn:microsoft.com/office/officeart/2005/8/layout/default"/>
    <dgm:cxn modelId="{5AEAC0FC-C9BC-4B83-B8A2-A227C0291D10}" srcId="{47DD7EF8-0750-476E-A8BF-FB550E656D9A}" destId="{99D7B7CB-60EC-4938-A9C6-682506EB3D7C}" srcOrd="48" destOrd="0" parTransId="{B55FDA96-65D4-4982-968F-9B588302EC54}" sibTransId="{E66F6E9D-3382-4850-BEE7-D6F1FD6EDA12}"/>
    <dgm:cxn modelId="{D07045A0-A780-4377-BA6F-47D3A4CCAD12}" type="presParOf" srcId="{E9D9BC0B-5017-4393-A65D-B450285E12CF}" destId="{92986716-B84F-4C5E-B08E-452623FCD3A5}" srcOrd="0" destOrd="0" presId="urn:microsoft.com/office/officeart/2005/8/layout/default"/>
    <dgm:cxn modelId="{CE2ADC7C-6C1D-45C8-BF18-E0883F7D0A6B}" type="presParOf" srcId="{E9D9BC0B-5017-4393-A65D-B450285E12CF}" destId="{FA8206FA-BF9F-4483-A14B-66542E607FB9}" srcOrd="1" destOrd="0" presId="urn:microsoft.com/office/officeart/2005/8/layout/default"/>
    <dgm:cxn modelId="{D7B52B25-4E7A-48EB-8206-EB9FF8F3ED48}" type="presParOf" srcId="{E9D9BC0B-5017-4393-A65D-B450285E12CF}" destId="{992CE452-A02D-4DC2-9B21-5872E75DB599}" srcOrd="2" destOrd="0" presId="urn:microsoft.com/office/officeart/2005/8/layout/default"/>
    <dgm:cxn modelId="{BBA2694F-3C31-4F8F-8D1C-E4F9526F708E}" type="presParOf" srcId="{E9D9BC0B-5017-4393-A65D-B450285E12CF}" destId="{BF30398F-EC9D-4A13-821B-C6D38385F7B0}" srcOrd="3" destOrd="0" presId="urn:microsoft.com/office/officeart/2005/8/layout/default"/>
    <dgm:cxn modelId="{3F38DF3A-D3CE-4D3B-A63D-8BFBED6AB8F3}" type="presParOf" srcId="{E9D9BC0B-5017-4393-A65D-B450285E12CF}" destId="{3D24B116-22D2-4D98-A7BC-3C371BDB4EBC}" srcOrd="4" destOrd="0" presId="urn:microsoft.com/office/officeart/2005/8/layout/default"/>
    <dgm:cxn modelId="{616CB430-2608-49C9-B862-94DB071F62EA}" type="presParOf" srcId="{E9D9BC0B-5017-4393-A65D-B450285E12CF}" destId="{4E036B0C-7F31-4479-8BC4-FDCCB503D8DA}" srcOrd="5" destOrd="0" presId="urn:microsoft.com/office/officeart/2005/8/layout/default"/>
    <dgm:cxn modelId="{E1D03AD5-F446-4C8E-AE1A-8C3CD376A1F4}" type="presParOf" srcId="{E9D9BC0B-5017-4393-A65D-B450285E12CF}" destId="{9790E1E1-362A-4131-9BC9-9A4916E8F3B1}" srcOrd="6" destOrd="0" presId="urn:microsoft.com/office/officeart/2005/8/layout/default"/>
    <dgm:cxn modelId="{73519C4F-0506-4974-8520-18BDD2AF076E}" type="presParOf" srcId="{E9D9BC0B-5017-4393-A65D-B450285E12CF}" destId="{203AAC5F-51E4-44EE-B006-6CA73E10234B}" srcOrd="7" destOrd="0" presId="urn:microsoft.com/office/officeart/2005/8/layout/default"/>
    <dgm:cxn modelId="{12B777DD-0991-40EF-AAB2-DAD85AFD3452}" type="presParOf" srcId="{E9D9BC0B-5017-4393-A65D-B450285E12CF}" destId="{F606D746-4FF1-4239-98D7-F3A28AB95F5B}" srcOrd="8" destOrd="0" presId="urn:microsoft.com/office/officeart/2005/8/layout/default"/>
    <dgm:cxn modelId="{B92B69D1-87CF-46C5-A28C-CFA1BF9ED23C}" type="presParOf" srcId="{E9D9BC0B-5017-4393-A65D-B450285E12CF}" destId="{D6C32037-9752-4CE5-860B-80B7792ED8B1}" srcOrd="9" destOrd="0" presId="urn:microsoft.com/office/officeart/2005/8/layout/default"/>
    <dgm:cxn modelId="{A0DEDA2C-C312-4B03-B211-616B426AAAB6}" type="presParOf" srcId="{E9D9BC0B-5017-4393-A65D-B450285E12CF}" destId="{838190AE-97BF-4424-8278-786EC0690AD9}" srcOrd="10" destOrd="0" presId="urn:microsoft.com/office/officeart/2005/8/layout/default"/>
    <dgm:cxn modelId="{F4DD38FB-52C9-41CD-9709-F7B3687603DB}" type="presParOf" srcId="{E9D9BC0B-5017-4393-A65D-B450285E12CF}" destId="{6EC38C36-7BD3-4463-B92A-9DAB0656DF6F}" srcOrd="11" destOrd="0" presId="urn:microsoft.com/office/officeart/2005/8/layout/default"/>
    <dgm:cxn modelId="{2EF97505-E392-4F43-B72B-A466AF3FA210}" type="presParOf" srcId="{E9D9BC0B-5017-4393-A65D-B450285E12CF}" destId="{F1505F70-C966-4BAC-8FB1-D1EE8B4E4F73}" srcOrd="12" destOrd="0" presId="urn:microsoft.com/office/officeart/2005/8/layout/default"/>
    <dgm:cxn modelId="{020038CE-6FCA-4FAF-91D9-81270D6B020F}" type="presParOf" srcId="{E9D9BC0B-5017-4393-A65D-B450285E12CF}" destId="{FDC61EB5-599D-4C92-A4F8-6CE44A04D455}" srcOrd="13" destOrd="0" presId="urn:microsoft.com/office/officeart/2005/8/layout/default"/>
    <dgm:cxn modelId="{F421890B-ACBC-4911-9F49-EDDB6094171B}" type="presParOf" srcId="{E9D9BC0B-5017-4393-A65D-B450285E12CF}" destId="{0802E15D-4651-4801-B28E-853C732B81E5}" srcOrd="14" destOrd="0" presId="urn:microsoft.com/office/officeart/2005/8/layout/default"/>
    <dgm:cxn modelId="{EA72BC19-7E5A-4A5D-A2C2-0A1D21690EF8}" type="presParOf" srcId="{E9D9BC0B-5017-4393-A65D-B450285E12CF}" destId="{19BF954A-61FA-4C6C-A106-1FBC5CF1E9D2}" srcOrd="15" destOrd="0" presId="urn:microsoft.com/office/officeart/2005/8/layout/default"/>
    <dgm:cxn modelId="{1E162125-6E52-49BF-9F60-7364788BB710}" type="presParOf" srcId="{E9D9BC0B-5017-4393-A65D-B450285E12CF}" destId="{1717FFE5-0383-4C44-9228-60ADD29C3A99}" srcOrd="16" destOrd="0" presId="urn:microsoft.com/office/officeart/2005/8/layout/default"/>
    <dgm:cxn modelId="{97DC9B33-7781-43FF-BC65-DBDFF011F187}" type="presParOf" srcId="{E9D9BC0B-5017-4393-A65D-B450285E12CF}" destId="{8010741C-921C-47B8-9C33-163668380274}" srcOrd="17" destOrd="0" presId="urn:microsoft.com/office/officeart/2005/8/layout/default"/>
    <dgm:cxn modelId="{D9B3EC66-1E38-4174-A71F-828F53D9C6E9}" type="presParOf" srcId="{E9D9BC0B-5017-4393-A65D-B450285E12CF}" destId="{E8ADB77E-7F58-4B11-BA6E-9A7DF9E2C66F}" srcOrd="18" destOrd="0" presId="urn:microsoft.com/office/officeart/2005/8/layout/default"/>
    <dgm:cxn modelId="{5C67B9A2-5DCF-4987-882D-F21E5700D201}" type="presParOf" srcId="{E9D9BC0B-5017-4393-A65D-B450285E12CF}" destId="{5D94C17A-C63B-4521-89E2-035FCE350EDF}" srcOrd="19" destOrd="0" presId="urn:microsoft.com/office/officeart/2005/8/layout/default"/>
    <dgm:cxn modelId="{3CFBA141-BE0D-483D-BA63-2076711EF7F1}" type="presParOf" srcId="{E9D9BC0B-5017-4393-A65D-B450285E12CF}" destId="{CC843D33-30E7-4168-9371-DAF38F205164}" srcOrd="20" destOrd="0" presId="urn:microsoft.com/office/officeart/2005/8/layout/default"/>
    <dgm:cxn modelId="{8B71CEE4-AE22-4BE4-95A9-D5BB0E8A580F}" type="presParOf" srcId="{E9D9BC0B-5017-4393-A65D-B450285E12CF}" destId="{BC07F466-9BFD-4E6F-B0D5-2890E662978C}" srcOrd="21" destOrd="0" presId="urn:microsoft.com/office/officeart/2005/8/layout/default"/>
    <dgm:cxn modelId="{2F1087E6-0142-4E74-B319-BDFD47B8A1E7}" type="presParOf" srcId="{E9D9BC0B-5017-4393-A65D-B450285E12CF}" destId="{0CD2694C-1879-4E7F-B107-A1AEDDD42024}" srcOrd="22" destOrd="0" presId="urn:microsoft.com/office/officeart/2005/8/layout/default"/>
    <dgm:cxn modelId="{1CF77BD9-B70C-488E-924D-B9CEAA324692}" type="presParOf" srcId="{E9D9BC0B-5017-4393-A65D-B450285E12CF}" destId="{0EF6D456-9B81-4E3B-81C2-0437D0402C88}" srcOrd="23" destOrd="0" presId="urn:microsoft.com/office/officeart/2005/8/layout/default"/>
    <dgm:cxn modelId="{6AF466B7-2A8B-4FCD-B0C5-D2C40F1D9C49}" type="presParOf" srcId="{E9D9BC0B-5017-4393-A65D-B450285E12CF}" destId="{7C7D3AEE-CD80-468D-BEBB-09305F620D97}" srcOrd="24" destOrd="0" presId="urn:microsoft.com/office/officeart/2005/8/layout/default"/>
    <dgm:cxn modelId="{A25CA09F-1D7E-4453-BB63-B6730A6D227F}" type="presParOf" srcId="{E9D9BC0B-5017-4393-A65D-B450285E12CF}" destId="{8B7CB699-6C4C-4BF9-8D02-604569D25909}" srcOrd="25" destOrd="0" presId="urn:microsoft.com/office/officeart/2005/8/layout/default"/>
    <dgm:cxn modelId="{9E28DCE2-E76F-4EA4-9D88-411DC6BE14A1}" type="presParOf" srcId="{E9D9BC0B-5017-4393-A65D-B450285E12CF}" destId="{576D25D0-F0EE-46B4-A08A-D97BEF1DAA6C}" srcOrd="26" destOrd="0" presId="urn:microsoft.com/office/officeart/2005/8/layout/default"/>
    <dgm:cxn modelId="{195C4456-CAA2-4ADD-A7EE-0C35E7A6AFDA}" type="presParOf" srcId="{E9D9BC0B-5017-4393-A65D-B450285E12CF}" destId="{CC4FB0D8-82FD-471C-9B01-7014F0F754C8}" srcOrd="27" destOrd="0" presId="urn:microsoft.com/office/officeart/2005/8/layout/default"/>
    <dgm:cxn modelId="{B4F055D0-7CF1-480C-A699-EB312AE10E9E}" type="presParOf" srcId="{E9D9BC0B-5017-4393-A65D-B450285E12CF}" destId="{BC61BEA4-5BBA-4C06-885C-E2834FE9D576}" srcOrd="28" destOrd="0" presId="urn:microsoft.com/office/officeart/2005/8/layout/default"/>
    <dgm:cxn modelId="{CB3DC4D3-E887-4A00-B024-94C7195A890F}" type="presParOf" srcId="{E9D9BC0B-5017-4393-A65D-B450285E12CF}" destId="{7771A348-AF77-4796-8C9D-CF583855302E}" srcOrd="29" destOrd="0" presId="urn:microsoft.com/office/officeart/2005/8/layout/default"/>
    <dgm:cxn modelId="{04BD2B93-8C11-4036-B78F-AF957AE463F7}" type="presParOf" srcId="{E9D9BC0B-5017-4393-A65D-B450285E12CF}" destId="{AA1CF4DC-3704-4457-AD1F-A723E9735159}" srcOrd="30" destOrd="0" presId="urn:microsoft.com/office/officeart/2005/8/layout/default"/>
    <dgm:cxn modelId="{A603A94C-1BF0-4E45-85C4-BD5369604239}" type="presParOf" srcId="{E9D9BC0B-5017-4393-A65D-B450285E12CF}" destId="{D5B72824-80CF-4F94-988D-F27828E21BE3}" srcOrd="31" destOrd="0" presId="urn:microsoft.com/office/officeart/2005/8/layout/default"/>
    <dgm:cxn modelId="{FDFE30E2-8049-4170-BF85-5450E16D1C84}" type="presParOf" srcId="{E9D9BC0B-5017-4393-A65D-B450285E12CF}" destId="{B442132B-8E06-4AC2-B0E3-0E7BA86453EB}" srcOrd="32" destOrd="0" presId="urn:microsoft.com/office/officeart/2005/8/layout/default"/>
    <dgm:cxn modelId="{C5F1367B-ED6E-4A79-92A8-D73249D5C70A}" type="presParOf" srcId="{E9D9BC0B-5017-4393-A65D-B450285E12CF}" destId="{DEC48087-72DC-416F-8C10-269DA58A9022}" srcOrd="33" destOrd="0" presId="urn:microsoft.com/office/officeart/2005/8/layout/default"/>
    <dgm:cxn modelId="{58F092D0-2D45-4621-87C8-4D5E3558F46B}" type="presParOf" srcId="{E9D9BC0B-5017-4393-A65D-B450285E12CF}" destId="{7EFE8AFB-B33F-4B81-96E6-F6EBF2DAF94F}" srcOrd="34" destOrd="0" presId="urn:microsoft.com/office/officeart/2005/8/layout/default"/>
    <dgm:cxn modelId="{8677EB71-1B7B-46E8-A086-DA6FCF7866C7}" type="presParOf" srcId="{E9D9BC0B-5017-4393-A65D-B450285E12CF}" destId="{B5802EDE-7A5B-4DA3-931D-BFB36575F93E}" srcOrd="35" destOrd="0" presId="urn:microsoft.com/office/officeart/2005/8/layout/default"/>
    <dgm:cxn modelId="{8ACB9500-EA46-4AB0-884C-F6E137306D34}" type="presParOf" srcId="{E9D9BC0B-5017-4393-A65D-B450285E12CF}" destId="{FF2DB5AC-E15F-44CD-A37A-D1FC7D3913A1}" srcOrd="36" destOrd="0" presId="urn:microsoft.com/office/officeart/2005/8/layout/default"/>
    <dgm:cxn modelId="{608AEB10-240A-4BA7-9346-6BF55019B77A}" type="presParOf" srcId="{E9D9BC0B-5017-4393-A65D-B450285E12CF}" destId="{973F1883-8396-4834-ACB5-19D084C4593D}" srcOrd="37" destOrd="0" presId="urn:microsoft.com/office/officeart/2005/8/layout/default"/>
    <dgm:cxn modelId="{3061AC91-110E-40CC-B445-ECA252E1249D}" type="presParOf" srcId="{E9D9BC0B-5017-4393-A65D-B450285E12CF}" destId="{B5B7680E-0DF3-45CC-9227-D682D4CAB9B8}" srcOrd="38" destOrd="0" presId="urn:microsoft.com/office/officeart/2005/8/layout/default"/>
    <dgm:cxn modelId="{1865CF53-F83F-48F3-9860-40730F6B7664}" type="presParOf" srcId="{E9D9BC0B-5017-4393-A65D-B450285E12CF}" destId="{C9CD800C-929E-47C5-A34D-2D122E9F0EA8}" srcOrd="39" destOrd="0" presId="urn:microsoft.com/office/officeart/2005/8/layout/default"/>
    <dgm:cxn modelId="{4CDBCABC-B2DE-4BD5-9E5A-7A50DB196EBF}" type="presParOf" srcId="{E9D9BC0B-5017-4393-A65D-B450285E12CF}" destId="{CEC3A62C-B7A7-45DC-8AC9-D33CF36087FA}" srcOrd="40" destOrd="0" presId="urn:microsoft.com/office/officeart/2005/8/layout/default"/>
    <dgm:cxn modelId="{827D7C17-50DD-4E69-8D2B-24DCD63DF8A0}" type="presParOf" srcId="{E9D9BC0B-5017-4393-A65D-B450285E12CF}" destId="{35A4EA38-BF06-45A9-B2C4-04DE2F67BB42}" srcOrd="41" destOrd="0" presId="urn:microsoft.com/office/officeart/2005/8/layout/default"/>
    <dgm:cxn modelId="{0E90CB05-9706-48AF-B8B6-35F50B184B32}" type="presParOf" srcId="{E9D9BC0B-5017-4393-A65D-B450285E12CF}" destId="{EAD8AD26-9D6B-4E66-BF36-72770E91C3B9}" srcOrd="42" destOrd="0" presId="urn:microsoft.com/office/officeart/2005/8/layout/default"/>
    <dgm:cxn modelId="{46309239-70EA-4BCE-8F75-A26C22012B73}" type="presParOf" srcId="{E9D9BC0B-5017-4393-A65D-B450285E12CF}" destId="{6DD990C3-DF5A-445F-B407-0B32332A86F8}" srcOrd="43" destOrd="0" presId="urn:microsoft.com/office/officeart/2005/8/layout/default"/>
    <dgm:cxn modelId="{21D0A5C9-E358-44EC-8F78-C0AE3876339D}" type="presParOf" srcId="{E9D9BC0B-5017-4393-A65D-B450285E12CF}" destId="{887A731F-C21E-41FA-BA0E-AB48B73C5DCD}" srcOrd="44" destOrd="0" presId="urn:microsoft.com/office/officeart/2005/8/layout/default"/>
    <dgm:cxn modelId="{73AD3845-539D-42BC-8B72-5EB56C200313}" type="presParOf" srcId="{E9D9BC0B-5017-4393-A65D-B450285E12CF}" destId="{03394774-449D-4781-B9E1-F7826589ADEC}" srcOrd="45" destOrd="0" presId="urn:microsoft.com/office/officeart/2005/8/layout/default"/>
    <dgm:cxn modelId="{EE1CDC4B-26E5-4E15-9204-BBCB3C6B2D27}" type="presParOf" srcId="{E9D9BC0B-5017-4393-A65D-B450285E12CF}" destId="{ADA2A749-74E1-485E-8DDE-D4823C5DB8C2}" srcOrd="46" destOrd="0" presId="urn:microsoft.com/office/officeart/2005/8/layout/default"/>
    <dgm:cxn modelId="{63F857E5-A84C-4145-AF7D-2952AC0138E9}" type="presParOf" srcId="{E9D9BC0B-5017-4393-A65D-B450285E12CF}" destId="{B0CCDBF8-7723-453F-B679-033134243401}" srcOrd="47" destOrd="0" presId="urn:microsoft.com/office/officeart/2005/8/layout/default"/>
    <dgm:cxn modelId="{005AE464-0CA7-4473-ACBD-ADD455DC7B37}" type="presParOf" srcId="{E9D9BC0B-5017-4393-A65D-B450285E12CF}" destId="{BA0FBEB0-78D4-45A9-90F3-92D9A119CA53}" srcOrd="48" destOrd="0" presId="urn:microsoft.com/office/officeart/2005/8/layout/default"/>
    <dgm:cxn modelId="{56EF4EC2-262F-4CB9-A23C-0E1A0DE9D586}" type="presParOf" srcId="{E9D9BC0B-5017-4393-A65D-B450285E12CF}" destId="{31645229-515C-4615-B776-9FBA9F2B0635}" srcOrd="49" destOrd="0" presId="urn:microsoft.com/office/officeart/2005/8/layout/default"/>
    <dgm:cxn modelId="{0E726DD4-8B97-4CD6-BDFF-7F7992D14AC4}" type="presParOf" srcId="{E9D9BC0B-5017-4393-A65D-B450285E12CF}" destId="{EF57929F-BE93-48E0-B471-1F22B248F67E}" srcOrd="50" destOrd="0" presId="urn:microsoft.com/office/officeart/2005/8/layout/default"/>
    <dgm:cxn modelId="{55B47265-3F21-4D4A-AC59-262AD5D8E82F}" type="presParOf" srcId="{E9D9BC0B-5017-4393-A65D-B450285E12CF}" destId="{E2ECC6D7-8627-4ECE-B637-306F5A1ACEE4}" srcOrd="51" destOrd="0" presId="urn:microsoft.com/office/officeart/2005/8/layout/default"/>
    <dgm:cxn modelId="{1FA27289-1CA8-499A-A1F4-1D767F59069E}" type="presParOf" srcId="{E9D9BC0B-5017-4393-A65D-B450285E12CF}" destId="{F3AACEE3-D246-4908-B74B-37ED6ACDC79D}" srcOrd="52" destOrd="0" presId="urn:microsoft.com/office/officeart/2005/8/layout/default"/>
    <dgm:cxn modelId="{F20998E3-61B4-4F5A-BC57-0FF3ED39913E}" type="presParOf" srcId="{E9D9BC0B-5017-4393-A65D-B450285E12CF}" destId="{9AE4A029-DAAD-4195-B4D9-D7FF78A2F870}" srcOrd="53" destOrd="0" presId="urn:microsoft.com/office/officeart/2005/8/layout/default"/>
    <dgm:cxn modelId="{CBAE1D9E-B51E-4253-A5C6-8D878F5B6B13}" type="presParOf" srcId="{E9D9BC0B-5017-4393-A65D-B450285E12CF}" destId="{695B06C1-1F5A-4EC0-9415-ED8B3E88DF21}" srcOrd="54" destOrd="0" presId="urn:microsoft.com/office/officeart/2005/8/layout/default"/>
    <dgm:cxn modelId="{A56ECAF2-9E80-4527-B618-7971CA87E45D}" type="presParOf" srcId="{E9D9BC0B-5017-4393-A65D-B450285E12CF}" destId="{12AED299-97A2-48BC-B918-BDEAD775EA4C}" srcOrd="55" destOrd="0" presId="urn:microsoft.com/office/officeart/2005/8/layout/default"/>
    <dgm:cxn modelId="{EA93A4BA-A6AD-43C0-950D-0B56691635FA}" type="presParOf" srcId="{E9D9BC0B-5017-4393-A65D-B450285E12CF}" destId="{75B88441-DA21-4F7D-B61E-8EEECC36859C}" srcOrd="56" destOrd="0" presId="urn:microsoft.com/office/officeart/2005/8/layout/default"/>
    <dgm:cxn modelId="{548F7D97-8661-4D0E-B39F-486D8BAD070C}" type="presParOf" srcId="{E9D9BC0B-5017-4393-A65D-B450285E12CF}" destId="{0C4C1C40-327F-454D-943A-188F73BE6E0A}" srcOrd="57" destOrd="0" presId="urn:microsoft.com/office/officeart/2005/8/layout/default"/>
    <dgm:cxn modelId="{6C5FC959-CE50-4304-8352-A48DA4383BD7}" type="presParOf" srcId="{E9D9BC0B-5017-4393-A65D-B450285E12CF}" destId="{C6B075F1-E946-4AD9-B8F8-7158A7449203}" srcOrd="58" destOrd="0" presId="urn:microsoft.com/office/officeart/2005/8/layout/default"/>
    <dgm:cxn modelId="{46E6AF6A-600F-49B8-97A9-7569623CBD22}" type="presParOf" srcId="{E9D9BC0B-5017-4393-A65D-B450285E12CF}" destId="{47345682-3C39-45F1-8037-3A5A55394EED}" srcOrd="59" destOrd="0" presId="urn:microsoft.com/office/officeart/2005/8/layout/default"/>
    <dgm:cxn modelId="{B695D3BB-EB4A-4DD1-8A63-783183B753F5}" type="presParOf" srcId="{E9D9BC0B-5017-4393-A65D-B450285E12CF}" destId="{D88FBE88-9C3D-4B1A-AD57-B55E2DC20086}" srcOrd="60" destOrd="0" presId="urn:microsoft.com/office/officeart/2005/8/layout/default"/>
    <dgm:cxn modelId="{4F399D1E-0898-42BB-A187-4973AEF87253}" type="presParOf" srcId="{E9D9BC0B-5017-4393-A65D-B450285E12CF}" destId="{E21C26CE-AD9F-45BA-82D7-40ACDB5A65E9}" srcOrd="61" destOrd="0" presId="urn:microsoft.com/office/officeart/2005/8/layout/default"/>
    <dgm:cxn modelId="{8C83C1AF-B222-45A6-B566-AD274FBEB8BF}" type="presParOf" srcId="{E9D9BC0B-5017-4393-A65D-B450285E12CF}" destId="{9F158EE6-3781-4835-AA51-015823B84E33}" srcOrd="62" destOrd="0" presId="urn:microsoft.com/office/officeart/2005/8/layout/default"/>
    <dgm:cxn modelId="{00F82889-512D-4BEE-9379-058899F28C9A}" type="presParOf" srcId="{E9D9BC0B-5017-4393-A65D-B450285E12CF}" destId="{4C9D7A6B-717D-4212-B390-8D34835FCF03}" srcOrd="63" destOrd="0" presId="urn:microsoft.com/office/officeart/2005/8/layout/default"/>
    <dgm:cxn modelId="{7F623518-C70F-4189-A8B7-57C47EF1C02E}" type="presParOf" srcId="{E9D9BC0B-5017-4393-A65D-B450285E12CF}" destId="{7D243363-8555-42F4-A5DD-D087DA2063C8}" srcOrd="64" destOrd="0" presId="urn:microsoft.com/office/officeart/2005/8/layout/default"/>
    <dgm:cxn modelId="{EA24164A-5C94-4FEA-AD40-E94950F173D3}" type="presParOf" srcId="{E9D9BC0B-5017-4393-A65D-B450285E12CF}" destId="{EAAC111A-5038-4FD7-95C1-8052DF4D69E9}" srcOrd="65" destOrd="0" presId="urn:microsoft.com/office/officeart/2005/8/layout/default"/>
    <dgm:cxn modelId="{04ABD00C-DB7F-49C6-9FCF-6688FDBE7998}" type="presParOf" srcId="{E9D9BC0B-5017-4393-A65D-B450285E12CF}" destId="{326759D4-81B7-468B-BDC7-044702BE7B72}" srcOrd="66" destOrd="0" presId="urn:microsoft.com/office/officeart/2005/8/layout/default"/>
    <dgm:cxn modelId="{4A004943-A282-4200-A44A-568FE0E3B6F8}" type="presParOf" srcId="{E9D9BC0B-5017-4393-A65D-B450285E12CF}" destId="{DAF472E6-777C-40A7-85AB-3723D47CA5F3}" srcOrd="67" destOrd="0" presId="urn:microsoft.com/office/officeart/2005/8/layout/default"/>
    <dgm:cxn modelId="{93468EB0-560B-453E-98E5-0350190015F0}" type="presParOf" srcId="{E9D9BC0B-5017-4393-A65D-B450285E12CF}" destId="{03367FF2-E26D-4A3F-9200-ACF7DA947187}" srcOrd="68" destOrd="0" presId="urn:microsoft.com/office/officeart/2005/8/layout/default"/>
    <dgm:cxn modelId="{5C0A1A61-747E-46D0-A280-E8FAA4DF26E9}" type="presParOf" srcId="{E9D9BC0B-5017-4393-A65D-B450285E12CF}" destId="{B67142F1-49DD-4541-AC3E-9D4FD519860A}" srcOrd="69" destOrd="0" presId="urn:microsoft.com/office/officeart/2005/8/layout/default"/>
    <dgm:cxn modelId="{7B3C495D-F9F9-4B20-B6B4-334285EC5B43}" type="presParOf" srcId="{E9D9BC0B-5017-4393-A65D-B450285E12CF}" destId="{92F67C84-0F71-4C50-B6E5-BD6F3B7EA425}" srcOrd="70" destOrd="0" presId="urn:microsoft.com/office/officeart/2005/8/layout/default"/>
    <dgm:cxn modelId="{12FC6EAF-D235-495D-B35A-A8823EF73F6F}" type="presParOf" srcId="{E9D9BC0B-5017-4393-A65D-B450285E12CF}" destId="{99C7F370-FD63-4FC8-AE83-97A1714EBABB}" srcOrd="71" destOrd="0" presId="urn:microsoft.com/office/officeart/2005/8/layout/default"/>
    <dgm:cxn modelId="{9AC707B5-4CB8-4E8E-AC67-74546767C80F}" type="presParOf" srcId="{E9D9BC0B-5017-4393-A65D-B450285E12CF}" destId="{89F21656-6CAC-4270-8BA9-E13A8E6D1646}" srcOrd="72" destOrd="0" presId="urn:microsoft.com/office/officeart/2005/8/layout/default"/>
    <dgm:cxn modelId="{1DE5A2B2-6176-47CA-9020-95CD11AC124B}" type="presParOf" srcId="{E9D9BC0B-5017-4393-A65D-B450285E12CF}" destId="{1B3830D6-9E9D-4DEF-BE61-593D6A17B2A0}" srcOrd="73" destOrd="0" presId="urn:microsoft.com/office/officeart/2005/8/layout/default"/>
    <dgm:cxn modelId="{F38AD0A0-F85D-49CA-8404-13E4E5E2FC28}" type="presParOf" srcId="{E9D9BC0B-5017-4393-A65D-B450285E12CF}" destId="{2D989C72-6251-4F00-BBC2-C1EDE9EBC1C9}" srcOrd="74" destOrd="0" presId="urn:microsoft.com/office/officeart/2005/8/layout/default"/>
    <dgm:cxn modelId="{47C7C7EF-187D-4598-9634-37E3C03B04CF}" type="presParOf" srcId="{E9D9BC0B-5017-4393-A65D-B450285E12CF}" destId="{2DDCB579-AF15-4500-A212-04BB1CAEF03F}" srcOrd="75" destOrd="0" presId="urn:microsoft.com/office/officeart/2005/8/layout/default"/>
    <dgm:cxn modelId="{AE4201F6-37A1-4DF9-97BD-813508F8C34A}" type="presParOf" srcId="{E9D9BC0B-5017-4393-A65D-B450285E12CF}" destId="{18DE3DE2-C1A3-4DB9-8896-BA87C04AFB61}" srcOrd="76" destOrd="0" presId="urn:microsoft.com/office/officeart/2005/8/layout/default"/>
    <dgm:cxn modelId="{A8F1C8A9-C6F8-4AC7-8CDB-FE2DF8E4A34A}" type="presParOf" srcId="{E9D9BC0B-5017-4393-A65D-B450285E12CF}" destId="{40344A82-916A-4782-A6D2-C95CFFCAABF2}" srcOrd="77" destOrd="0" presId="urn:microsoft.com/office/officeart/2005/8/layout/default"/>
    <dgm:cxn modelId="{9610E318-DAF6-4AC6-A11B-27D009373E8D}" type="presParOf" srcId="{E9D9BC0B-5017-4393-A65D-B450285E12CF}" destId="{6BB400C2-04D8-4BAF-9A41-C83DB9A0EBBC}" srcOrd="78" destOrd="0" presId="urn:microsoft.com/office/officeart/2005/8/layout/default"/>
    <dgm:cxn modelId="{E2D9BDE3-50C7-4077-B11C-37D83612C814}" type="presParOf" srcId="{E9D9BC0B-5017-4393-A65D-B450285E12CF}" destId="{29FEED46-C13E-4FA4-BDE4-54D8EA945930}" srcOrd="79" destOrd="0" presId="urn:microsoft.com/office/officeart/2005/8/layout/default"/>
    <dgm:cxn modelId="{CD35FDF5-40BA-493A-BD97-80FE39570DF6}" type="presParOf" srcId="{E9D9BC0B-5017-4393-A65D-B450285E12CF}" destId="{22F68C42-5BCE-4744-BBDB-C3475439AC3E}" srcOrd="80" destOrd="0" presId="urn:microsoft.com/office/officeart/2005/8/layout/default"/>
    <dgm:cxn modelId="{A32BEA5A-1EBB-4C61-8CFC-394FCFDA179D}" type="presParOf" srcId="{E9D9BC0B-5017-4393-A65D-B450285E12CF}" destId="{C1B06112-09FD-40DC-9D92-673F7869296E}" srcOrd="81" destOrd="0" presId="urn:microsoft.com/office/officeart/2005/8/layout/default"/>
    <dgm:cxn modelId="{10E8B0DD-D8C9-4B46-936F-2A1DE2B14742}" type="presParOf" srcId="{E9D9BC0B-5017-4393-A65D-B450285E12CF}" destId="{458F563E-D6DB-424C-B7D4-2F3F1801FF4B}" srcOrd="82" destOrd="0" presId="urn:microsoft.com/office/officeart/2005/8/layout/default"/>
    <dgm:cxn modelId="{AE7A73E8-CC99-4697-A60D-F6B7969DBF87}" type="presParOf" srcId="{E9D9BC0B-5017-4393-A65D-B450285E12CF}" destId="{487DFC96-B819-428E-88D7-7ED3CDD524C6}" srcOrd="83" destOrd="0" presId="urn:microsoft.com/office/officeart/2005/8/layout/default"/>
    <dgm:cxn modelId="{39793920-C238-4389-B9A7-EB7B788AB460}" type="presParOf" srcId="{E9D9BC0B-5017-4393-A65D-B450285E12CF}" destId="{4674149F-8738-4AAE-AB47-87BCE2F6B8DD}" srcOrd="84" destOrd="0" presId="urn:microsoft.com/office/officeart/2005/8/layout/default"/>
    <dgm:cxn modelId="{CC491DFA-D358-4A59-9A40-00FFACBBC7D2}" type="presParOf" srcId="{E9D9BC0B-5017-4393-A65D-B450285E12CF}" destId="{BEA48DD1-C098-40F0-9B09-5F1A4A9A4661}" srcOrd="85" destOrd="0" presId="urn:microsoft.com/office/officeart/2005/8/layout/default"/>
    <dgm:cxn modelId="{850F61AA-E587-47A6-9C16-6DBC4125ACD4}" type="presParOf" srcId="{E9D9BC0B-5017-4393-A65D-B450285E12CF}" destId="{087AD99A-DB71-4EC9-9E79-066190ADDBCE}" srcOrd="86" destOrd="0" presId="urn:microsoft.com/office/officeart/2005/8/layout/default"/>
    <dgm:cxn modelId="{82EE4A7F-61C8-4B02-9D7A-05C1AD96C06E}" type="presParOf" srcId="{E9D9BC0B-5017-4393-A65D-B450285E12CF}" destId="{EFE25A4D-E699-4255-A070-7C40DBEC4CCA}" srcOrd="87" destOrd="0" presId="urn:microsoft.com/office/officeart/2005/8/layout/default"/>
    <dgm:cxn modelId="{87496138-2A4E-4D61-9A47-9E5111E5F7A1}" type="presParOf" srcId="{E9D9BC0B-5017-4393-A65D-B450285E12CF}" destId="{5E4E8A28-5ED9-4BBF-BB30-05A0EDB7562A}" srcOrd="88" destOrd="0" presId="urn:microsoft.com/office/officeart/2005/8/layout/default"/>
    <dgm:cxn modelId="{67F1F1AF-E64F-44DC-B82B-BECC2AEA6FA6}" type="presParOf" srcId="{E9D9BC0B-5017-4393-A65D-B450285E12CF}" destId="{778F3815-09D5-424B-99FA-3D949CC47CA2}" srcOrd="89" destOrd="0" presId="urn:microsoft.com/office/officeart/2005/8/layout/default"/>
    <dgm:cxn modelId="{492EED39-5697-4193-9C32-09743ADA3012}" type="presParOf" srcId="{E9D9BC0B-5017-4393-A65D-B450285E12CF}" destId="{9A458923-A935-4AFC-867D-4EE0919DAD87}" srcOrd="90" destOrd="0" presId="urn:microsoft.com/office/officeart/2005/8/layout/default"/>
    <dgm:cxn modelId="{FACF48B8-94A7-4F92-BD74-F2309B3D9F17}" type="presParOf" srcId="{E9D9BC0B-5017-4393-A65D-B450285E12CF}" destId="{38322D5C-045F-406F-9061-902CD9356860}" srcOrd="91" destOrd="0" presId="urn:microsoft.com/office/officeart/2005/8/layout/default"/>
    <dgm:cxn modelId="{4ABAC763-0052-4E82-B523-893ECC6F10CA}" type="presParOf" srcId="{E9D9BC0B-5017-4393-A65D-B450285E12CF}" destId="{49827259-8F77-40F6-9DD1-C27BB2A8672A}" srcOrd="92" destOrd="0" presId="urn:microsoft.com/office/officeart/2005/8/layout/default"/>
    <dgm:cxn modelId="{2E68383D-ED37-409A-AB5C-04046D3DC284}" type="presParOf" srcId="{E9D9BC0B-5017-4393-A65D-B450285E12CF}" destId="{0DC10A18-FC37-410E-87A8-6219ED75416F}" srcOrd="93" destOrd="0" presId="urn:microsoft.com/office/officeart/2005/8/layout/default"/>
    <dgm:cxn modelId="{90FD1FC6-CAE6-4397-8C73-76CBC4053A94}" type="presParOf" srcId="{E9D9BC0B-5017-4393-A65D-B450285E12CF}" destId="{456CAFE9-26DB-4F7F-BC59-029F46F3EFEF}" srcOrd="94" destOrd="0" presId="urn:microsoft.com/office/officeart/2005/8/layout/default"/>
    <dgm:cxn modelId="{4EC24F97-7A7F-4B23-A29F-D82A94A796FF}" type="presParOf" srcId="{E9D9BC0B-5017-4393-A65D-B450285E12CF}" destId="{05B89806-1A32-46CF-A262-34D06DEFC29A}" srcOrd="95" destOrd="0" presId="urn:microsoft.com/office/officeart/2005/8/layout/default"/>
    <dgm:cxn modelId="{64BD47FE-6DFD-4D9A-9AD5-582B72A2BB9A}" type="presParOf" srcId="{E9D9BC0B-5017-4393-A65D-B450285E12CF}" destId="{2226827F-4775-4568-B186-82FC5CFC4F24}" srcOrd="96" destOrd="0" presId="urn:microsoft.com/office/officeart/2005/8/layout/default"/>
    <dgm:cxn modelId="{BE3348CD-EC63-4F61-8BC4-4E9FA1CBC896}" type="presParOf" srcId="{E9D9BC0B-5017-4393-A65D-B450285E12CF}" destId="{B51FFDA5-DBE0-47B2-B8E0-F20AA582B3FD}" srcOrd="97" destOrd="0" presId="urn:microsoft.com/office/officeart/2005/8/layout/default"/>
    <dgm:cxn modelId="{B1C6EE37-1A61-41B8-AFC5-AF83F7F680C0}" type="presParOf" srcId="{E9D9BC0B-5017-4393-A65D-B450285E12CF}" destId="{F9775C8F-9934-42BC-8B92-D23441E8363D}" srcOrd="98" destOrd="0" presId="urn:microsoft.com/office/officeart/2005/8/layout/default"/>
    <dgm:cxn modelId="{0BBA27C9-64FC-4CA9-8D0F-AA495645915E}" type="presParOf" srcId="{E9D9BC0B-5017-4393-A65D-B450285E12CF}" destId="{79137B03-F16D-4BD0-86B2-B30F71B2F821}" srcOrd="99" destOrd="0" presId="urn:microsoft.com/office/officeart/2005/8/layout/default"/>
    <dgm:cxn modelId="{AE420C1F-2CAA-4413-9047-B515D8F751CF}" type="presParOf" srcId="{E9D9BC0B-5017-4393-A65D-B450285E12CF}" destId="{B99F7FF7-16D1-4338-8F9B-E5296B319BFC}" srcOrd="10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43E86-6371-466B-BBCC-F56EB905CB3D}">
      <dsp:nvSpPr>
        <dsp:cNvPr id="0" name=""/>
        <dsp:cNvSpPr/>
      </dsp:nvSpPr>
      <dsp:spPr>
        <a:xfrm rot="5400000">
          <a:off x="6529699" y="-3683702"/>
          <a:ext cx="1014502" cy="83829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Ilmastoasioiden tarkastelu tulosohjaukseen liittyvissä neuvotteluissa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ELY-keskusta ohjaavien linjausten, oppaiden ja ohjeiden päivittäminen ilmastonäkökulmat huomioiviksi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Osallistuminen ohjaavien tahojen ja strategiapäällikköjen ilmastoryhmään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Ilmastonäkökulma oman hallinnonalan neuvottelupäiville ja koulutuksiin</a:t>
          </a:r>
        </a:p>
      </dsp:txBody>
      <dsp:txXfrm rot="-5400000">
        <a:off x="2845463" y="50058"/>
        <a:ext cx="8333450" cy="915454"/>
      </dsp:txXfrm>
    </dsp:sp>
    <dsp:sp modelId="{E60CC5BB-529D-48BF-8959-1002702793B1}">
      <dsp:nvSpPr>
        <dsp:cNvPr id="0" name=""/>
        <dsp:cNvSpPr/>
      </dsp:nvSpPr>
      <dsp:spPr>
        <a:xfrm>
          <a:off x="249497" y="587"/>
          <a:ext cx="2605178" cy="1020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Ohjaus</a:t>
          </a:r>
        </a:p>
      </dsp:txBody>
      <dsp:txXfrm>
        <a:off x="299311" y="50401"/>
        <a:ext cx="2505550" cy="920822"/>
      </dsp:txXfrm>
    </dsp:sp>
    <dsp:sp modelId="{B512594D-B068-4560-BDA0-49DC36069EA6}">
      <dsp:nvSpPr>
        <dsp:cNvPr id="0" name=""/>
        <dsp:cNvSpPr/>
      </dsp:nvSpPr>
      <dsp:spPr>
        <a:xfrm rot="5400000">
          <a:off x="6529699" y="-2617441"/>
          <a:ext cx="1014502" cy="83829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Ilmastonäkökulman esillä pitäminen alueellisessa yhteistyössä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Koko henkilöstön ”lupa tehdä”; esim. lupa osallistua oman alan ilmastoaiheisiin opintoihin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Ilmastonäkökulman esillä pitäminen </a:t>
          </a:r>
          <a:r>
            <a:rPr lang="fi-FI" sz="1400" kern="1200" err="1"/>
            <a:t>KEHAn</a:t>
          </a:r>
          <a:r>
            <a:rPr lang="fi-FI" sz="1400" kern="1200"/>
            <a:t> ja Senaatin toiminnasta keskusteltaessa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Eri virastojen ilmastotavoitteiden määritteleminen</a:t>
          </a:r>
        </a:p>
      </dsp:txBody>
      <dsp:txXfrm rot="-5400000">
        <a:off x="2845463" y="1116319"/>
        <a:ext cx="8333450" cy="915454"/>
      </dsp:txXfrm>
    </dsp:sp>
    <dsp:sp modelId="{CC2FE027-16BF-4DE9-8B63-C1C235AD10E1}">
      <dsp:nvSpPr>
        <dsp:cNvPr id="0" name=""/>
        <dsp:cNvSpPr/>
      </dsp:nvSpPr>
      <dsp:spPr>
        <a:xfrm>
          <a:off x="249497" y="1066847"/>
          <a:ext cx="2605178" cy="10204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Johto</a:t>
          </a:r>
        </a:p>
      </dsp:txBody>
      <dsp:txXfrm>
        <a:off x="299311" y="1116661"/>
        <a:ext cx="2505550" cy="920822"/>
      </dsp:txXfrm>
    </dsp:sp>
    <dsp:sp modelId="{5FAF9747-91EF-43F8-9C4C-7357FC1739FC}">
      <dsp:nvSpPr>
        <dsp:cNvPr id="0" name=""/>
        <dsp:cNvSpPr/>
      </dsp:nvSpPr>
      <dsp:spPr>
        <a:xfrm rot="5400000">
          <a:off x="6373655" y="-1398110"/>
          <a:ext cx="1326591" cy="838297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Meneillään olevien ilmasto- ja kiertotaloushankkeiden sekä jo päättyneiden hankkeiden tulosten kokoaminen yhteen paikkaan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Meneillään olevista hankkeista tiedottaminen myös valtakunnallisissa kanavissa, esim. verkostojen tai Taimin kautta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err="1"/>
            <a:t>Benchmarkkaus</a:t>
          </a:r>
          <a:r>
            <a:rPr lang="fi-FI" sz="1400" kern="1200"/>
            <a:t> ELY-keskusten välillä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ELY-keskusten ilmastotiimien välinen yhteistyö: mikä on ilmastotiimin toiminnan olennaisinta sisältöä?</a:t>
          </a:r>
        </a:p>
      </dsp:txBody>
      <dsp:txXfrm rot="-5400000">
        <a:off x="2845464" y="2194840"/>
        <a:ext cx="8318215" cy="1197073"/>
      </dsp:txXfrm>
    </dsp:sp>
    <dsp:sp modelId="{D50BFCC9-0356-47F9-B3F3-15CF1394BD5B}">
      <dsp:nvSpPr>
        <dsp:cNvPr id="0" name=""/>
        <dsp:cNvSpPr/>
      </dsp:nvSpPr>
      <dsp:spPr>
        <a:xfrm>
          <a:off x="249497" y="2286178"/>
          <a:ext cx="2605178" cy="10204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ELY-yhteistyö</a:t>
          </a:r>
        </a:p>
      </dsp:txBody>
      <dsp:txXfrm>
        <a:off x="299311" y="2335992"/>
        <a:ext cx="2505550" cy="920822"/>
      </dsp:txXfrm>
    </dsp:sp>
    <dsp:sp modelId="{15C818EE-4D05-4EE3-91C1-134CA428DDF4}">
      <dsp:nvSpPr>
        <dsp:cNvPr id="0" name=""/>
        <dsp:cNvSpPr/>
      </dsp:nvSpPr>
      <dsp:spPr>
        <a:xfrm rot="5400000">
          <a:off x="6563467" y="-178779"/>
          <a:ext cx="946967" cy="838297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Henkilöstölle mahdollisuus käydä läpi tiekarttamateriaalia oman yksikön osalta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Ilmastoasioiden ehdottaminen neuvottelupäiville ja muihin tilaisuuksiin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Hankeaihioihin ja selvitystarpeiden läpi käyminen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 dirty="0"/>
            <a:t>Rahoituskatsauksiin näkyville myös kiertotalous- ja ilmastohankkeiden tuloksia</a:t>
          </a:r>
        </a:p>
      </dsp:txBody>
      <dsp:txXfrm rot="-5400000">
        <a:off x="2845464" y="3585451"/>
        <a:ext cx="8336747" cy="854513"/>
      </dsp:txXfrm>
    </dsp:sp>
    <dsp:sp modelId="{1EBD6A27-D3E9-465E-A077-F80EB6FC9C12}">
      <dsp:nvSpPr>
        <dsp:cNvPr id="0" name=""/>
        <dsp:cNvSpPr/>
      </dsp:nvSpPr>
      <dsp:spPr>
        <a:xfrm>
          <a:off x="249497" y="3505509"/>
          <a:ext cx="2605178" cy="10204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Yksikkö</a:t>
          </a:r>
        </a:p>
      </dsp:txBody>
      <dsp:txXfrm>
        <a:off x="299311" y="3555323"/>
        <a:ext cx="2505550" cy="920822"/>
      </dsp:txXfrm>
    </dsp:sp>
    <dsp:sp modelId="{C9EEEB54-330A-4FA5-9FB5-1F56E5011621}">
      <dsp:nvSpPr>
        <dsp:cNvPr id="0" name=""/>
        <dsp:cNvSpPr/>
      </dsp:nvSpPr>
      <dsp:spPr>
        <a:xfrm rot="5400000">
          <a:off x="6538912" y="890508"/>
          <a:ext cx="1014502" cy="838297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Tiekarttamateriaaliin perehtyminen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Hankeaihioiden ja selvitystarpeiden läpi käyminen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Asian esillä pitäminen omissa verkostoissa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400" kern="1200"/>
            <a:t>Oman, jo tehtävän ilmastoa hyödyttävän työn tunnistaminen</a:t>
          </a:r>
        </a:p>
      </dsp:txBody>
      <dsp:txXfrm rot="-5400000">
        <a:off x="2854676" y="4624268"/>
        <a:ext cx="8333450" cy="915454"/>
      </dsp:txXfrm>
    </dsp:sp>
    <dsp:sp modelId="{91955A1C-FE4A-40E6-9EC5-261A5B90D7EB}">
      <dsp:nvSpPr>
        <dsp:cNvPr id="0" name=""/>
        <dsp:cNvSpPr/>
      </dsp:nvSpPr>
      <dsp:spPr>
        <a:xfrm>
          <a:off x="249497" y="4571770"/>
          <a:ext cx="2605178" cy="102045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Asiantuntijat</a:t>
          </a:r>
        </a:p>
      </dsp:txBody>
      <dsp:txXfrm>
        <a:off x="299311" y="4621584"/>
        <a:ext cx="2505550" cy="920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45C3F-8CCA-4383-AB9F-0AEE0AC5AADF}">
      <dsp:nvSpPr>
        <dsp:cNvPr id="0" name=""/>
        <dsp:cNvSpPr/>
      </dsp:nvSpPr>
      <dsp:spPr>
        <a:xfrm>
          <a:off x="1415" y="85962"/>
          <a:ext cx="1723615" cy="3640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Yleinen </a:t>
          </a:r>
        </a:p>
      </dsp:txBody>
      <dsp:txXfrm>
        <a:off x="1415" y="85962"/>
        <a:ext cx="1723615" cy="364010"/>
      </dsp:txXfrm>
    </dsp:sp>
    <dsp:sp modelId="{E86588CD-A822-460C-8B06-4888160282BC}">
      <dsp:nvSpPr>
        <dsp:cNvPr id="0" name=""/>
        <dsp:cNvSpPr/>
      </dsp:nvSpPr>
      <dsp:spPr>
        <a:xfrm>
          <a:off x="1415" y="449972"/>
          <a:ext cx="1723615" cy="56036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Sektorirajojen välisen yhteistyön lisääminen kaikilla valtion hallinnon tasoilla ja mittakaavoilla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ELY-keskusten resursointi ilmastoasioissa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Valtion aluehallinnon ilmasto-osaamisen kehittäminen osaksi olemassa olevia tehtäviä ja jo olevan osaamisen yhdistäminen ilmastotyöhön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Ministeriöiden välisessä yhteistyössä tuotetut kuvaukset siitä, mitä ovat ilmastohankkeiden toivotut tulokset ilmaston suhteen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Tiedon saaminen ohjaavilta tahoilta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Ilmastotoimenpiteiden edellyttäminen Senaatilta ja </a:t>
          </a:r>
          <a:r>
            <a:rPr lang="fi-FI" sz="1100" kern="1200" dirty="0" err="1"/>
            <a:t>KEHAlta</a:t>
          </a:r>
          <a:endParaRPr lang="fi-FI" sz="1100" kern="1200" dirty="0"/>
        </a:p>
      </dsp:txBody>
      <dsp:txXfrm>
        <a:off x="1415" y="449972"/>
        <a:ext cx="1723615" cy="5603609"/>
      </dsp:txXfrm>
    </dsp:sp>
    <dsp:sp modelId="{DF0ABB12-C757-410B-A5AB-BCA24781A67B}">
      <dsp:nvSpPr>
        <dsp:cNvPr id="0" name=""/>
        <dsp:cNvSpPr/>
      </dsp:nvSpPr>
      <dsp:spPr>
        <a:xfrm>
          <a:off x="2012163" y="85962"/>
          <a:ext cx="2226794" cy="364010"/>
        </a:xfrm>
        <a:prstGeom prst="rect">
          <a:avLst/>
        </a:prstGeom>
        <a:solidFill>
          <a:schemeClr val="accent4">
            <a:hueOff val="-2799437"/>
            <a:satOff val="1315"/>
            <a:lumOff val="490"/>
            <a:alphaOff val="0"/>
          </a:schemeClr>
        </a:solidFill>
        <a:ln w="12700" cap="flat" cmpd="sng" algn="ctr">
          <a:solidFill>
            <a:schemeClr val="accent4">
              <a:hueOff val="-2799437"/>
              <a:satOff val="1315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YM</a:t>
          </a:r>
        </a:p>
      </dsp:txBody>
      <dsp:txXfrm>
        <a:off x="2012163" y="85962"/>
        <a:ext cx="2226794" cy="364010"/>
      </dsp:txXfrm>
    </dsp:sp>
    <dsp:sp modelId="{F8266873-6C33-4DC4-AD68-BEAE0FDA2351}">
      <dsp:nvSpPr>
        <dsp:cNvPr id="0" name=""/>
        <dsp:cNvSpPr/>
      </dsp:nvSpPr>
      <dsp:spPr>
        <a:xfrm>
          <a:off x="2017208" y="460619"/>
          <a:ext cx="2226794" cy="5603609"/>
        </a:xfrm>
        <a:prstGeom prst="rect">
          <a:avLst/>
        </a:prstGeom>
        <a:solidFill>
          <a:schemeClr val="accent4">
            <a:tint val="40000"/>
            <a:alpha val="90000"/>
            <a:hueOff val="-3124094"/>
            <a:satOff val="1701"/>
            <a:lumOff val="18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124094"/>
              <a:satOff val="1701"/>
              <a:lumOff val="1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Eri lainsäädäntöihin liittyy ilmastotyötä edistäviä tai estäviä tekijöitä ja näitä tulisi tarkastella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 Lupa- ja valvontamenettelyyn tarvittaisiin tehokkaampaa ilmastolainsäädäntöä.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Valvontaohjeiden päivittäminen ilmastonäkökulmasta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MASA-asetuksen tarve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Luonnonsuojelun kehittäminen erityisesti soidensuojelun, ekologisten yhteyksien sekä pitkän aikavälin ilmastoriskien näkökulmista.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Merkittävyyden määrittely YVA- ja SOVA-arvioinneissa kansallisesti yhdenmukaisella tavalla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Tarve kiertotalouden ELY-verkostolle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Materiaalin käyttöön ottamisesta syntyvien päästöjen tarkastelu ja tärkeimpien jakeiden priorisointi</a:t>
          </a:r>
        </a:p>
      </dsp:txBody>
      <dsp:txXfrm>
        <a:off x="2017208" y="460619"/>
        <a:ext cx="2226794" cy="5603609"/>
      </dsp:txXfrm>
    </dsp:sp>
    <dsp:sp modelId="{D11A5B1F-ECB1-4A2F-8D05-BC152911F9AC}">
      <dsp:nvSpPr>
        <dsp:cNvPr id="0" name=""/>
        <dsp:cNvSpPr/>
      </dsp:nvSpPr>
      <dsp:spPr>
        <a:xfrm>
          <a:off x="4526090" y="85962"/>
          <a:ext cx="2226794" cy="364010"/>
        </a:xfrm>
        <a:prstGeom prst="rect">
          <a:avLst/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accent4">
              <a:hueOff val="-5598875"/>
              <a:satOff val="2630"/>
              <a:lumOff val="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MMM, Ruokavirasto</a:t>
          </a:r>
        </a:p>
      </dsp:txBody>
      <dsp:txXfrm>
        <a:off x="4526090" y="85962"/>
        <a:ext cx="2226794" cy="364010"/>
      </dsp:txXfrm>
    </dsp:sp>
    <dsp:sp modelId="{EC8B0689-842C-4A63-B91E-81DF4FE4DDD8}">
      <dsp:nvSpPr>
        <dsp:cNvPr id="0" name=""/>
        <dsp:cNvSpPr/>
      </dsp:nvSpPr>
      <dsp:spPr>
        <a:xfrm>
          <a:off x="4526090" y="449972"/>
          <a:ext cx="2226794" cy="5603609"/>
        </a:xfrm>
        <a:prstGeom prst="rect">
          <a:avLst/>
        </a:prstGeom>
        <a:solidFill>
          <a:schemeClr val="accent4">
            <a:tint val="40000"/>
            <a:alpha val="90000"/>
            <a:hueOff val="-6248188"/>
            <a:satOff val="3403"/>
            <a:lumOff val="37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248188"/>
              <a:satOff val="3403"/>
              <a:lumOff val="3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/>
            <a:t>Ruokavirastolta tulevan ilmasto-ohjauksen lisääminen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Koulutus ja opas maatalouden toimialatiekartasta ja muusta ilmastoon liittyvästä tiedosta ml. varautuminen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Viljelijöiden ilmasto-osaamisen kehittäminen osaksi tukijärjestelmää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/>
            <a:t>Tutkimustiedon kanavointi tilakohtaisiksi ratkaisuiksi</a:t>
          </a:r>
          <a:endParaRPr lang="fi-FI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Maatalouden ilmastoon liittyvien kannustimien kehittäminen ja myös kokeilujen ja investointien tukeminen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Metsien ja peltojen vesienhallinnan keinojen edistäminen ja vaikutukset kannustimiin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Uusiutuvan ja bioenergian eri kannustimien yhteensovittaminen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Ilmastotavoitteet vesihuoltouudistuksessa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Rahoitusta vesienhoidon suunnittelun lisäksi myös toimenpiteille, hillintä- ja sopeutumistyön synergiahyötyjen huomioiminen</a:t>
          </a:r>
        </a:p>
      </dsp:txBody>
      <dsp:txXfrm>
        <a:off x="4526090" y="449972"/>
        <a:ext cx="2226794" cy="5603609"/>
      </dsp:txXfrm>
    </dsp:sp>
    <dsp:sp modelId="{BE37F990-06C2-4889-B86C-83F9BCC21DD9}">
      <dsp:nvSpPr>
        <dsp:cNvPr id="0" name=""/>
        <dsp:cNvSpPr/>
      </dsp:nvSpPr>
      <dsp:spPr>
        <a:xfrm>
          <a:off x="7040017" y="85962"/>
          <a:ext cx="2226794" cy="364010"/>
        </a:xfrm>
        <a:prstGeom prst="rect">
          <a:avLst/>
        </a:prstGeom>
        <a:solidFill>
          <a:schemeClr val="accent4">
            <a:hueOff val="-8398312"/>
            <a:satOff val="3945"/>
            <a:lumOff val="1469"/>
            <a:alphaOff val="0"/>
          </a:schemeClr>
        </a:solidFill>
        <a:ln w="12700" cap="flat" cmpd="sng" algn="ctr">
          <a:solidFill>
            <a:schemeClr val="accent4">
              <a:hueOff val="-8398312"/>
              <a:satOff val="3945"/>
              <a:lumOff val="14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LVM, Väylä </a:t>
          </a:r>
        </a:p>
      </dsp:txBody>
      <dsp:txXfrm>
        <a:off x="7040017" y="85962"/>
        <a:ext cx="2226794" cy="364010"/>
      </dsp:txXfrm>
    </dsp:sp>
    <dsp:sp modelId="{27AC2C13-5E74-4946-942F-27DDE8578B3C}">
      <dsp:nvSpPr>
        <dsp:cNvPr id="0" name=""/>
        <dsp:cNvSpPr/>
      </dsp:nvSpPr>
      <dsp:spPr>
        <a:xfrm>
          <a:off x="7040017" y="449972"/>
          <a:ext cx="2226794" cy="5603609"/>
        </a:xfrm>
        <a:prstGeom prst="rect">
          <a:avLst/>
        </a:prstGeom>
        <a:solidFill>
          <a:schemeClr val="accent4">
            <a:tint val="40000"/>
            <a:alpha val="90000"/>
            <a:hueOff val="-9372282"/>
            <a:satOff val="5104"/>
            <a:lumOff val="56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372282"/>
              <a:satOff val="5104"/>
              <a:lumOff val="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 err="1"/>
            <a:t>LVM:n</a:t>
          </a:r>
          <a:r>
            <a:rPr lang="fi-FI" sz="1100" kern="1200" dirty="0"/>
            <a:t> ja Väylän ilmasto-ohjauksen kehittäminen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Yhteistyön lisääminen </a:t>
          </a:r>
          <a:r>
            <a:rPr lang="fi-FI" sz="1100" kern="1200" dirty="0" err="1"/>
            <a:t>LVM:n</a:t>
          </a:r>
          <a:r>
            <a:rPr lang="fi-FI" sz="1100" kern="1200" dirty="0"/>
            <a:t>  ja Väylän ilmastoyksiköiden kanssa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Liikenne 12 ja fossiilittoman liikenteen tiekartan tavoitteiden jalkautuminen myös ELY-ohjaukseen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Kävelyn, pyöräilyn ja joukkoliikenteen rahoitusmahdollisuuksien lisääminen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Kiertotalouden kokeilujen mahdollistaminen ja pitkän aikavälin seuranta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Erikoiskuljetusten yhdistämisen tietojärjestelmä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Puhtaiden ajoneuvojen direktiivin toimeenpano</a:t>
          </a:r>
        </a:p>
      </dsp:txBody>
      <dsp:txXfrm>
        <a:off x="7040017" y="449972"/>
        <a:ext cx="2226794" cy="5603609"/>
      </dsp:txXfrm>
    </dsp:sp>
    <dsp:sp modelId="{2D1B6C45-3F1E-409A-83A9-40AA54136FAB}">
      <dsp:nvSpPr>
        <dsp:cNvPr id="0" name=""/>
        <dsp:cNvSpPr/>
      </dsp:nvSpPr>
      <dsp:spPr>
        <a:xfrm>
          <a:off x="9553943" y="85962"/>
          <a:ext cx="2226794" cy="364010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TEM</a:t>
          </a:r>
        </a:p>
      </dsp:txBody>
      <dsp:txXfrm>
        <a:off x="9553943" y="85962"/>
        <a:ext cx="2226794" cy="364010"/>
      </dsp:txXfrm>
    </dsp:sp>
    <dsp:sp modelId="{39FDE92F-F9AE-4C23-8585-9C4D62144C67}">
      <dsp:nvSpPr>
        <dsp:cNvPr id="0" name=""/>
        <dsp:cNvSpPr/>
      </dsp:nvSpPr>
      <dsp:spPr>
        <a:xfrm>
          <a:off x="9553943" y="449972"/>
          <a:ext cx="2226794" cy="5603609"/>
        </a:xfrm>
        <a:prstGeom prst="rect">
          <a:avLst/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496376"/>
              <a:satOff val="6806"/>
              <a:lumOff val="7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Yhteistyö ilmastoasioista vastaavien ministeriöiden kanssa uuden ohjelmakauden ilmastokriteereihin liittyen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Rahoitukseen liittyvän ilmasto-osaamisen tukeminen ja yhteistyön vahvistaminen ELY-vastuualueiden välillä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Energiajärjestelmän murroksen tukeminen eri mittakaavoissa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Kiertotalouden edistämisen yhteistyö myös elinkeinonäkökulmasta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 dirty="0"/>
            <a:t>Rahoituslähteiden kokonaishallinnan lisääminen– mikä soveltuu millekin hankkeelle. Yhteinen ilmastoteemahaku.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100" kern="1200"/>
            <a:t>Ilmastonmuutostyötä sekä kiertotalouden edistämistä kuvaavien mittareiden kehittäminen</a:t>
          </a:r>
          <a:endParaRPr lang="fi-FI" sz="1100" kern="1200" dirty="0"/>
        </a:p>
      </dsp:txBody>
      <dsp:txXfrm>
        <a:off x="9553943" y="449972"/>
        <a:ext cx="2226794" cy="5603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45C3F-8CCA-4383-AB9F-0AEE0AC5AADF}">
      <dsp:nvSpPr>
        <dsp:cNvPr id="0" name=""/>
        <dsp:cNvSpPr/>
      </dsp:nvSpPr>
      <dsp:spPr>
        <a:xfrm>
          <a:off x="4484" y="154595"/>
          <a:ext cx="2696481" cy="362118"/>
        </a:xfrm>
        <a:prstGeom prst="rect">
          <a:avLst/>
        </a:prstGeom>
        <a:solidFill>
          <a:srgbClr val="1CAC78"/>
        </a:solidFill>
        <a:ln w="12700" cap="flat" cmpd="sng" algn="ctr">
          <a:solidFill>
            <a:srgbClr val="1CAC7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YM</a:t>
          </a:r>
        </a:p>
      </dsp:txBody>
      <dsp:txXfrm>
        <a:off x="4484" y="154595"/>
        <a:ext cx="2696481" cy="362118"/>
      </dsp:txXfrm>
    </dsp:sp>
    <dsp:sp modelId="{E86588CD-A822-460C-8B06-4888160282BC}">
      <dsp:nvSpPr>
        <dsp:cNvPr id="0" name=""/>
        <dsp:cNvSpPr/>
      </dsp:nvSpPr>
      <dsp:spPr>
        <a:xfrm>
          <a:off x="4484" y="516714"/>
          <a:ext cx="2696481" cy="5490000"/>
        </a:xfrm>
        <a:prstGeom prst="rect">
          <a:avLst/>
        </a:prstGeom>
        <a:solidFill>
          <a:srgbClr val="D1E6E0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Lupa- ja valvontamenettelyyn tarvittaisiin tehokkaampaa ilmastolainsäädäntöä.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Valvontaohjeiden päivittäminen ilmastonäkökulmasta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 err="1"/>
            <a:t>YSL:n</a:t>
          </a:r>
          <a:r>
            <a:rPr lang="fi-FI" sz="1000" kern="1200" dirty="0"/>
            <a:t> mukaisten tehtävien ja linjausten tarkastelu 1) toimintojen synnyttämien päästöjen ja 2) ilmaston kannalta positiivisten ratkaisujen mahdollistamiseksi ympäristöriskit huomioiden sekä tähän liittyvä koulutus, tapauskohtainen harkinta uusissa tekniikoissa ja </a:t>
          </a:r>
          <a:r>
            <a:rPr lang="fi-FI" sz="1000" kern="1200" dirty="0" err="1"/>
            <a:t>YM:n</a:t>
          </a:r>
          <a:r>
            <a:rPr lang="fi-FI" sz="1000" kern="1200" dirty="0"/>
            <a:t> yhteistyö, hukkalämpö valvonnassa?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Tilojen ympäristöluvassa edellytettävän lannanlevityksen pinta-alan tarkastelu metsäkadon osatekijänä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Mahdollisuudet kehittää turvetuotannon jälkihoitoa ja ennallistamista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MRL-uudistus, ilmastoon liittyvien kaavamerkintöjen kehittäminen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MASA-asetus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Luonnonsuojelun kehittäminen erityisesti soidensuojelun, viherrakenteiden sekä pitkän aikavälin ilmastoriskien näkökulmista. Sopeutumisen huomioiminen rajauspäätöksissä.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Valtakunnallinen linjaus ekologisten yhteyksien minimileveyksistä, laadusta ja kattavuudesta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Merkittävyyden määrittely YVA- ja SOVA-arvioinneissa kansallisesti yhdenmukaisella tavalla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Tarve kiertotalouden ELY-verkostolle?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Vesilaki: säännöstelylupien muuttaminen sopeutumistoimenpiteenä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Kierrätettävät materiaalit mukaan CE-sertifiointiin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Materiaalin käyttöön ottamisesta syntyvien päästöjen tarkastelu ja tärkeimpien jakeiden priorisointi</a:t>
          </a:r>
        </a:p>
      </dsp:txBody>
      <dsp:txXfrm>
        <a:off x="4484" y="516714"/>
        <a:ext cx="2696481" cy="5490000"/>
      </dsp:txXfrm>
    </dsp:sp>
    <dsp:sp modelId="{D11A5B1F-ECB1-4A2F-8D05-BC152911F9AC}">
      <dsp:nvSpPr>
        <dsp:cNvPr id="0" name=""/>
        <dsp:cNvSpPr/>
      </dsp:nvSpPr>
      <dsp:spPr>
        <a:xfrm>
          <a:off x="3078473" y="154595"/>
          <a:ext cx="2696481" cy="362118"/>
        </a:xfrm>
        <a:prstGeom prst="rect">
          <a:avLst/>
        </a:prstGeom>
        <a:solidFill>
          <a:srgbClr val="30B01B"/>
        </a:solidFill>
        <a:ln w="12700" cap="flat" cmpd="sng" algn="ctr">
          <a:solidFill>
            <a:srgbClr val="30B01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MMM, Ruokavirasto</a:t>
          </a:r>
        </a:p>
      </dsp:txBody>
      <dsp:txXfrm>
        <a:off x="3078473" y="154595"/>
        <a:ext cx="2696481" cy="362118"/>
      </dsp:txXfrm>
    </dsp:sp>
    <dsp:sp modelId="{EC8B0689-842C-4A63-B91E-81DF4FE4DDD8}">
      <dsp:nvSpPr>
        <dsp:cNvPr id="0" name=""/>
        <dsp:cNvSpPr/>
      </dsp:nvSpPr>
      <dsp:spPr>
        <a:xfrm>
          <a:off x="3078473" y="516714"/>
          <a:ext cx="2696481" cy="5490000"/>
        </a:xfrm>
        <a:prstGeom prst="rect">
          <a:avLst/>
        </a:prstGeom>
        <a:solidFill>
          <a:srgbClr val="D4E7D1"/>
        </a:solidFill>
        <a:ln w="12700" cap="flat" cmpd="sng" algn="ctr">
          <a:solidFill>
            <a:schemeClr val="accent4">
              <a:tint val="40000"/>
              <a:alpha val="90000"/>
              <a:hueOff val="-4165459"/>
              <a:satOff val="2269"/>
              <a:lumOff val="2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Ruokavirastolta tulevan ilmasto-ohjauksen lisääminen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Näkemyksen muodostaminen siitä, mihin vuorovaikutustilanteisiin liittyisi tiedonvälityksen näkökulma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Koulutus ja opas maatalouden toimialatiekartasta ja muusta ilmastoon liittyvästä tiedosta ml. Varautuminen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Viljelijöiden ilmasto-osaamisen kehittäminen osaksi tukijärjestelmää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Maatalouden ilmastoon liittyvien kannustimien kehittäminen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Tutkimustiedon kanavointi tilakohtaisiksi ratkaisuiksi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Kokeilujen ja investointien tukeminen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Pelto-DIGI-aineiston parempi saatavuus ilmastovaikutusten arviointiin ja tutkimukseen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Uusiutuvan ja bioenergian erilaisten kannustimien yhteensovittaminen, esim. tuotettavan energian hyödyntäminen muuhunkin kuin omaan käyttöön 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Metsien ja peltojen vesienhallinnan keinojen edistäminen ja vaikutukset kannustimiin, alueellinen ojitusyhteisöjen tarkastelu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PETU-lainsäädännön tarkastelu suhteessa turvemaiden vesienhallinnan sekä vesiensuojelun tavoitteisiin</a:t>
          </a:r>
          <a:endParaRPr lang="fi-FI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Vesiensuojelun rahoituksen ja toimenpiteiden synergiahyötyjen hakeminen hillintä- ja sopeutumistyöhön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Ilmastotavoitteet vesihuoltouudistuksessa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Rahoitusta vesienhoidon suunnittelun lisäksi myös toimenpiteille</a:t>
          </a:r>
        </a:p>
      </dsp:txBody>
      <dsp:txXfrm>
        <a:off x="3078473" y="516714"/>
        <a:ext cx="2696481" cy="5490000"/>
      </dsp:txXfrm>
    </dsp:sp>
    <dsp:sp modelId="{BE37F990-06C2-4889-B86C-83F9BCC21DD9}">
      <dsp:nvSpPr>
        <dsp:cNvPr id="0" name=""/>
        <dsp:cNvSpPr/>
      </dsp:nvSpPr>
      <dsp:spPr>
        <a:xfrm>
          <a:off x="6152462" y="154595"/>
          <a:ext cx="2696481" cy="362118"/>
        </a:xfrm>
        <a:prstGeom prst="rect">
          <a:avLst/>
        </a:prstGeom>
        <a:solidFill>
          <a:srgbClr val="A7B31A"/>
        </a:solidFill>
        <a:ln w="12700" cap="flat" cmpd="sng" algn="ctr">
          <a:solidFill>
            <a:srgbClr val="A7B31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/>
            <a:t>LVM, Väylä </a:t>
          </a:r>
        </a:p>
      </dsp:txBody>
      <dsp:txXfrm>
        <a:off x="6152462" y="154595"/>
        <a:ext cx="2696481" cy="362118"/>
      </dsp:txXfrm>
    </dsp:sp>
    <dsp:sp modelId="{27AC2C13-5E74-4946-942F-27DDE8578B3C}">
      <dsp:nvSpPr>
        <dsp:cNvPr id="0" name=""/>
        <dsp:cNvSpPr/>
      </dsp:nvSpPr>
      <dsp:spPr>
        <a:xfrm>
          <a:off x="6152462" y="516714"/>
          <a:ext cx="2696481" cy="5490000"/>
        </a:xfrm>
        <a:prstGeom prst="rect">
          <a:avLst/>
        </a:prstGeom>
        <a:solidFill>
          <a:srgbClr val="E8E8D1"/>
        </a:solidFill>
        <a:ln w="12700" cap="flat" cmpd="sng" algn="ctr">
          <a:solidFill>
            <a:schemeClr val="accent4">
              <a:tint val="40000"/>
              <a:alpha val="90000"/>
              <a:hueOff val="-8330918"/>
              <a:satOff val="4537"/>
              <a:lumOff val="5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 dirty="0" err="1"/>
            <a:t>LVM:n</a:t>
          </a:r>
          <a:r>
            <a:rPr lang="fi-FI" sz="1000" kern="1200" dirty="0"/>
            <a:t> ja Väylän ilmasto-ohjauksen kehittäminen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Yhteistyön lisääminen </a:t>
          </a:r>
          <a:r>
            <a:rPr lang="fi-FI" sz="1000" kern="1200" dirty="0" err="1"/>
            <a:t>LVM:n</a:t>
          </a:r>
          <a:r>
            <a:rPr lang="fi-FI" sz="1000" kern="1200" dirty="0"/>
            <a:t>  ja Väylän ilmastoyksiköiden kanssa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 dirty="0"/>
            <a:t>Liikenteeseen liittyvien ilmastotavoitteiden asettaminen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/>
            <a:t>Liikenne 12 ja fossiilittoman liikenteen tiekartan tavoitteiden jalkautuminen myös ELY-ohjaukseen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 err="1"/>
            <a:t>VLJS:ssä</a:t>
          </a:r>
          <a:r>
            <a:rPr lang="fi-FI" sz="1000" kern="1200"/>
            <a:t> tehokkaimpien kävelyn ja pyöräilyn edistämistapojen tunnistaminen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/>
            <a:t>Kävelyn, pyöräilyn ja joukkoliikenteen rahoitusmahdollisuuksien lisääminen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 dirty="0"/>
            <a:t>Kiertotalouden kokeilujen mahdollistaminen ja seuranta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 dirty="0"/>
            <a:t>Erikoiskuljetusten yhdistämisen tietojärjestelmä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fi-FI" sz="1000" kern="1200"/>
            <a:t>Puhtaiden ajoneuvojen direktiivin toimeenpano</a:t>
          </a:r>
        </a:p>
      </dsp:txBody>
      <dsp:txXfrm>
        <a:off x="6152462" y="516714"/>
        <a:ext cx="2696481" cy="5490000"/>
      </dsp:txXfrm>
    </dsp:sp>
    <dsp:sp modelId="{2D1B6C45-3F1E-409A-83A9-40AA54136FAB}">
      <dsp:nvSpPr>
        <dsp:cNvPr id="0" name=""/>
        <dsp:cNvSpPr/>
      </dsp:nvSpPr>
      <dsp:spPr>
        <a:xfrm>
          <a:off x="9226451" y="154595"/>
          <a:ext cx="2696481" cy="362118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accent4">
              <a:hueOff val="-11197749"/>
              <a:satOff val="5260"/>
              <a:lumOff val="1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/>
            <a:t>TEM</a:t>
          </a:r>
        </a:p>
      </dsp:txBody>
      <dsp:txXfrm>
        <a:off x="9226451" y="154595"/>
        <a:ext cx="2696481" cy="362118"/>
      </dsp:txXfrm>
    </dsp:sp>
    <dsp:sp modelId="{39FDE92F-F9AE-4C23-8585-9C4D62144C67}">
      <dsp:nvSpPr>
        <dsp:cNvPr id="0" name=""/>
        <dsp:cNvSpPr/>
      </dsp:nvSpPr>
      <dsp:spPr>
        <a:xfrm>
          <a:off x="9226451" y="516714"/>
          <a:ext cx="2696481" cy="5490000"/>
        </a:xfrm>
        <a:prstGeom prst="rect">
          <a:avLst/>
        </a:prstGeom>
        <a:solidFill>
          <a:schemeClr val="accent4">
            <a:tint val="40000"/>
            <a:alpha val="90000"/>
            <a:hueOff val="-12496376"/>
            <a:satOff val="6806"/>
            <a:lumOff val="75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496376"/>
              <a:satOff val="6806"/>
              <a:lumOff val="7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ELY-keskusten resursointi ilmastoasioissa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Ilmastonmuutostyötä sekä kiertotalouden edistämistä kuvaavien mittareiden kehittäminen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Yhteistyö ilmastoasioista vastaavien ministeriöiden kanssa uuden ohjelmakauden ilmastokriteereihin liittyen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/>
            <a:t>Rahoitukseen liittyvän ilmasto-osaamisen tukeminen ja rahoitukseen liittyvän yhteistyön vahvistaminen ELY-vastuualueiden välillä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Näkemyksen muodostaminen siitä, millainen olisi työvoimapoliittisiin koulutuksiin soveltuva vihreän kasvun tai kiertotalouden osio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Kiertotalouden edistämiseen liittyvän yhteistyön lisääminen myös elinkeinonäkökulmasta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Rahoituslähteiden kokonaishallinnan lisääminen valtakunnallisesti – tällä hetkellä vaikea tietää, mikä vaihtoehdoista soveltuu millekin hankkeelle. Pilotointina yhteinen teemahaku, josta ohjattaisiin hakemukset parhaisiin rahoittajatahoihin?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Energiajärjestelmän murroksen tukeminen eri mittakaavoissa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Sähköisten järjestelmien kehittäminen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000" kern="1200" dirty="0"/>
            <a:t>ESR-järjestelmien digitalisaatio</a:t>
          </a:r>
        </a:p>
      </dsp:txBody>
      <dsp:txXfrm>
        <a:off x="9226451" y="516714"/>
        <a:ext cx="2696481" cy="549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C2D83-DF06-42A4-A989-FEC3E1CAF273}">
      <dsp:nvSpPr>
        <dsp:cNvPr id="0" name=""/>
        <dsp:cNvSpPr/>
      </dsp:nvSpPr>
      <dsp:spPr>
        <a:xfrm>
          <a:off x="0" y="0"/>
          <a:ext cx="2787394" cy="6175309"/>
        </a:xfrm>
        <a:prstGeom prst="roundRect">
          <a:avLst>
            <a:gd name="adj" fmla="val 10000"/>
          </a:avLst>
        </a:prstGeom>
        <a:solidFill>
          <a:srgbClr val="7D83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>
              <a:solidFill>
                <a:schemeClr val="bg1"/>
              </a:solidFill>
            </a:rPr>
            <a:t>Ministeriöt/ohjaavat tahot</a:t>
          </a:r>
        </a:p>
      </dsp:txBody>
      <dsp:txXfrm>
        <a:off x="0" y="0"/>
        <a:ext cx="2787394" cy="1852592"/>
      </dsp:txXfrm>
    </dsp:sp>
    <dsp:sp modelId="{A7BB3576-2BEA-4CA7-BB4D-A30D50A460E4}">
      <dsp:nvSpPr>
        <dsp:cNvPr id="0" name=""/>
        <dsp:cNvSpPr/>
      </dsp:nvSpPr>
      <dsp:spPr>
        <a:xfrm>
          <a:off x="46535" y="1852714"/>
          <a:ext cx="2700004" cy="339384"/>
        </a:xfrm>
        <a:prstGeom prst="roundRect">
          <a:avLst>
            <a:gd name="adj" fmla="val 10000"/>
          </a:avLst>
        </a:prstGeom>
        <a:solidFill>
          <a:srgbClr val="E4E4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Vastuualueiden välisen yhteistyön lisääminen</a:t>
          </a:r>
        </a:p>
      </dsp:txBody>
      <dsp:txXfrm>
        <a:off x="56475" y="1862654"/>
        <a:ext cx="2680124" cy="319504"/>
      </dsp:txXfrm>
    </dsp:sp>
    <dsp:sp modelId="{83988A95-B09E-426D-ABAF-5B97F19BD82F}">
      <dsp:nvSpPr>
        <dsp:cNvPr id="0" name=""/>
        <dsp:cNvSpPr/>
      </dsp:nvSpPr>
      <dsp:spPr>
        <a:xfrm>
          <a:off x="46535" y="2284969"/>
          <a:ext cx="2700004" cy="451417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Koulutukset, joissa samalla tuodaan esiin ohjaavan tahon näkökulma</a:t>
          </a:r>
        </a:p>
      </dsp:txBody>
      <dsp:txXfrm>
        <a:off x="59757" y="2298191"/>
        <a:ext cx="2673560" cy="424973"/>
      </dsp:txXfrm>
    </dsp:sp>
    <dsp:sp modelId="{0CB6B711-8D74-4CB1-B915-EA9009DF4DD1}">
      <dsp:nvSpPr>
        <dsp:cNvPr id="0" name=""/>
        <dsp:cNvSpPr/>
      </dsp:nvSpPr>
      <dsp:spPr>
        <a:xfrm>
          <a:off x="46535" y="2829257"/>
          <a:ext cx="2700004" cy="875156"/>
        </a:xfrm>
        <a:prstGeom prst="roundRect">
          <a:avLst>
            <a:gd name="adj" fmla="val 10000"/>
          </a:avLst>
        </a:prstGeom>
        <a:solidFill>
          <a:srgbClr val="DBFFB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Ilmasto lainsäädäntöuudistuksissa ja ohjaavampi ilmastolaki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Ympäristönsuojeluohjeiden päivittäminen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Uudenlaisten tekniikoiden käyttöönottoon liittyvien epävarmuuksien ennakointi </a:t>
          </a:r>
        </a:p>
      </dsp:txBody>
      <dsp:txXfrm>
        <a:off x="72167" y="2854889"/>
        <a:ext cx="2648740" cy="823892"/>
      </dsp:txXfrm>
    </dsp:sp>
    <dsp:sp modelId="{48C31F50-3EA5-4F60-99DA-99274B876652}">
      <dsp:nvSpPr>
        <dsp:cNvPr id="0" name=""/>
        <dsp:cNvSpPr/>
      </dsp:nvSpPr>
      <dsp:spPr>
        <a:xfrm>
          <a:off x="46535" y="3797285"/>
          <a:ext cx="2700004" cy="522106"/>
        </a:xfrm>
        <a:prstGeom prst="roundRect">
          <a:avLst>
            <a:gd name="adj" fmla="val 1000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 err="1">
              <a:solidFill>
                <a:schemeClr val="tx1"/>
              </a:solidFill>
            </a:rPr>
            <a:t>LVM:n</a:t>
          </a:r>
          <a:r>
            <a:rPr lang="fi-FI" sz="1050" kern="1200" dirty="0">
              <a:solidFill>
                <a:schemeClr val="tx1"/>
              </a:solidFill>
            </a:rPr>
            <a:t> ja Väyläviraston omien tavoitteiden määrittely ja  ilmasto-ohjauksen kehittäminen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 Suunnitteluohjeiden päivittäminen</a:t>
          </a:r>
        </a:p>
      </dsp:txBody>
      <dsp:txXfrm>
        <a:off x="61827" y="3812577"/>
        <a:ext cx="2669420" cy="491522"/>
      </dsp:txXfrm>
    </dsp:sp>
    <dsp:sp modelId="{C9004A35-468D-4189-8F13-5BF5A5BB4230}">
      <dsp:nvSpPr>
        <dsp:cNvPr id="0" name=""/>
        <dsp:cNvSpPr/>
      </dsp:nvSpPr>
      <dsp:spPr>
        <a:xfrm>
          <a:off x="46535" y="4412262"/>
          <a:ext cx="2700004" cy="451948"/>
        </a:xfrm>
        <a:prstGeom prst="roundRect">
          <a:avLst>
            <a:gd name="adj" fmla="val 10000"/>
          </a:avLst>
        </a:prstGeom>
        <a:solidFill>
          <a:srgbClr val="FBE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Rahoituksen kehittäminen, yhteensovittaminen ja vastuualueiden välinen yhteistyö </a:t>
          </a:r>
        </a:p>
      </dsp:txBody>
      <dsp:txXfrm>
        <a:off x="59772" y="4425499"/>
        <a:ext cx="2673530" cy="425474"/>
      </dsp:txXfrm>
    </dsp:sp>
    <dsp:sp modelId="{469B514F-EBF8-4B62-A81D-3E8AB832831F}">
      <dsp:nvSpPr>
        <dsp:cNvPr id="0" name=""/>
        <dsp:cNvSpPr/>
      </dsp:nvSpPr>
      <dsp:spPr>
        <a:xfrm>
          <a:off x="46535" y="4957081"/>
          <a:ext cx="2700004" cy="377287"/>
        </a:xfrm>
        <a:prstGeom prst="roundRect">
          <a:avLst>
            <a:gd name="adj" fmla="val 10000"/>
          </a:avLst>
        </a:prstGeom>
        <a:solidFill>
          <a:srgbClr val="FBEB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Ilmaston ja kiertotalouden edistämistä kuvaavat mittarit</a:t>
          </a:r>
        </a:p>
      </dsp:txBody>
      <dsp:txXfrm>
        <a:off x="57585" y="4968131"/>
        <a:ext cx="2677904" cy="355187"/>
      </dsp:txXfrm>
    </dsp:sp>
    <dsp:sp modelId="{00CF227D-02B0-472D-B698-DACB6CAA54FC}">
      <dsp:nvSpPr>
        <dsp:cNvPr id="0" name=""/>
        <dsp:cNvSpPr/>
      </dsp:nvSpPr>
      <dsp:spPr>
        <a:xfrm>
          <a:off x="46535" y="5427240"/>
          <a:ext cx="2700004" cy="439181"/>
        </a:xfrm>
        <a:prstGeom prst="roundRect">
          <a:avLst>
            <a:gd name="adj" fmla="val 10000"/>
          </a:avLst>
        </a:prstGeom>
        <a:solidFill>
          <a:srgbClr val="FFD0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Maatalouden ilmastokannustimet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Kokeilujen ja investointien tukeminen tiloilla </a:t>
          </a:r>
        </a:p>
      </dsp:txBody>
      <dsp:txXfrm>
        <a:off x="59398" y="5440103"/>
        <a:ext cx="2674278" cy="413455"/>
      </dsp:txXfrm>
    </dsp:sp>
    <dsp:sp modelId="{7089026E-B7B0-4C2A-A769-E3A2B60643AA}">
      <dsp:nvSpPr>
        <dsp:cNvPr id="0" name=""/>
        <dsp:cNvSpPr/>
      </dsp:nvSpPr>
      <dsp:spPr>
        <a:xfrm>
          <a:off x="2999290" y="0"/>
          <a:ext cx="2787394" cy="6175309"/>
        </a:xfrm>
        <a:prstGeom prst="roundRect">
          <a:avLst>
            <a:gd name="adj" fmla="val 10000"/>
          </a:avLst>
        </a:prstGeom>
        <a:solidFill>
          <a:srgbClr val="7D83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>
              <a:solidFill>
                <a:schemeClr val="bg1"/>
              </a:solidFill>
            </a:rPr>
            <a:t>Tutkimuslaitokset ja muu tutkimus</a:t>
          </a:r>
        </a:p>
      </dsp:txBody>
      <dsp:txXfrm>
        <a:off x="2999290" y="0"/>
        <a:ext cx="2787394" cy="1852592"/>
      </dsp:txXfrm>
    </dsp:sp>
    <dsp:sp modelId="{373D0CB8-2E2F-4DC3-B483-CF82FE7B0533}">
      <dsp:nvSpPr>
        <dsp:cNvPr id="0" name=""/>
        <dsp:cNvSpPr/>
      </dsp:nvSpPr>
      <dsp:spPr>
        <a:xfrm>
          <a:off x="3042985" y="1853691"/>
          <a:ext cx="2700004" cy="1147782"/>
        </a:xfrm>
        <a:prstGeom prst="roundRect">
          <a:avLst>
            <a:gd name="adj" fmla="val 10000"/>
          </a:avLst>
        </a:prstGeom>
        <a:solidFill>
          <a:srgbClr val="E7FFE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SYKE- ja LUKE -yhteistyön kehittäminen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Mitä tietotarpeita ELY-keskuksilla on ja mitä laitosten on mahdollista tuottaa?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Millä tavalla ELY-keskus voisi edesauttaa tutkimustulosten jalkautumista alueilla? </a:t>
          </a:r>
          <a:endParaRPr lang="fi-FI" sz="1050" kern="1200" dirty="0">
            <a:solidFill>
              <a:schemeClr val="tx1"/>
            </a:solidFill>
          </a:endParaRPr>
        </a:p>
      </dsp:txBody>
      <dsp:txXfrm>
        <a:off x="3076602" y="1887308"/>
        <a:ext cx="2632770" cy="1080548"/>
      </dsp:txXfrm>
    </dsp:sp>
    <dsp:sp modelId="{2B627DD0-724B-4A6B-A9FB-D29488AAAF90}">
      <dsp:nvSpPr>
        <dsp:cNvPr id="0" name=""/>
        <dsp:cNvSpPr/>
      </dsp:nvSpPr>
      <dsp:spPr>
        <a:xfrm>
          <a:off x="3042985" y="3105803"/>
          <a:ext cx="2700004" cy="1442115"/>
        </a:xfrm>
        <a:prstGeom prst="roundRect">
          <a:avLst>
            <a:gd name="adj" fmla="val 10000"/>
          </a:avLst>
        </a:prstGeom>
        <a:solidFill>
          <a:srgbClr val="E7FFE7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b="1" kern="1200" dirty="0">
              <a:solidFill>
                <a:schemeClr val="tx1"/>
              </a:solidFill>
            </a:rPr>
            <a:t>Olemassa oleva tieto käyttöön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schemeClr val="tx1"/>
              </a:solidFill>
            </a:rPr>
            <a:t>Alueelliset sääriskit paikkatietoon (IL)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LUKEn</a:t>
          </a:r>
          <a:r>
            <a:rPr lang="fi-FI" sz="10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suo- ja suometsätaloustutkimus </a:t>
          </a:r>
          <a:endParaRPr lang="fi-FI" sz="1050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schemeClr val="tx1"/>
              </a:solidFill>
            </a:rPr>
            <a:t>Hiilinielutiedon lisääminen luonnonsuojeluun (SYKE, LUKE)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schemeClr val="tx1"/>
              </a:solidFill>
            </a:rPr>
            <a:t>Ilmastoskenaariot ELY-ennakoijille</a:t>
          </a:r>
          <a:br>
            <a:rPr lang="fi-FI" sz="1050" kern="1200" dirty="0">
              <a:solidFill>
                <a:schemeClr val="tx1"/>
              </a:solidFill>
            </a:rPr>
          </a:br>
          <a:r>
            <a:rPr lang="fi-FI" sz="1050" kern="1200" dirty="0">
              <a:solidFill>
                <a:schemeClr val="tx1"/>
              </a:solidFill>
            </a:rPr>
            <a:t>Vesiin liittyvä tutkimustieto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schemeClr val="tx1"/>
              </a:solidFill>
            </a:rPr>
            <a:t>Liiteri ja YKR -ilmastonäkökulma</a:t>
          </a:r>
        </a:p>
      </dsp:txBody>
      <dsp:txXfrm>
        <a:off x="3085223" y="3148041"/>
        <a:ext cx="2615528" cy="1357639"/>
      </dsp:txXfrm>
    </dsp:sp>
    <dsp:sp modelId="{96C20736-B98E-4D81-81B9-939F8397F307}">
      <dsp:nvSpPr>
        <dsp:cNvPr id="0" name=""/>
        <dsp:cNvSpPr/>
      </dsp:nvSpPr>
      <dsp:spPr>
        <a:xfrm>
          <a:off x="3042985" y="4652247"/>
          <a:ext cx="2700004" cy="289205"/>
        </a:xfrm>
        <a:prstGeom prst="roundRect">
          <a:avLst>
            <a:gd name="adj" fmla="val 10000"/>
          </a:avLst>
        </a:prstGeom>
        <a:solidFill>
          <a:srgbClr val="C9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schemeClr val="tx1"/>
              </a:solidFill>
            </a:rPr>
            <a:t>Vaikutusten arvioinnin kehittäminen</a:t>
          </a:r>
        </a:p>
      </dsp:txBody>
      <dsp:txXfrm>
        <a:off x="3051456" y="4660718"/>
        <a:ext cx="2683062" cy="272263"/>
      </dsp:txXfrm>
    </dsp:sp>
    <dsp:sp modelId="{CC72B6C5-40CD-480D-9D45-2F07AA097699}">
      <dsp:nvSpPr>
        <dsp:cNvPr id="0" name=""/>
        <dsp:cNvSpPr/>
      </dsp:nvSpPr>
      <dsp:spPr>
        <a:xfrm>
          <a:off x="3042985" y="5045781"/>
          <a:ext cx="2700004" cy="289205"/>
        </a:xfrm>
        <a:prstGeom prst="roundRect">
          <a:avLst>
            <a:gd name="adj" fmla="val 10000"/>
          </a:avLst>
        </a:prstGeom>
        <a:solidFill>
          <a:srgbClr val="C9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466725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schemeClr val="tx1"/>
              </a:solidFill>
            </a:rPr>
            <a:t>Kiertotalouden ilmastovaikutusten arviointi</a:t>
          </a:r>
        </a:p>
      </dsp:txBody>
      <dsp:txXfrm>
        <a:off x="3051456" y="5054252"/>
        <a:ext cx="2683062" cy="272263"/>
      </dsp:txXfrm>
    </dsp:sp>
    <dsp:sp modelId="{D29E2064-EA22-4809-8590-C7BEDDD8C1BF}">
      <dsp:nvSpPr>
        <dsp:cNvPr id="0" name=""/>
        <dsp:cNvSpPr/>
      </dsp:nvSpPr>
      <dsp:spPr>
        <a:xfrm>
          <a:off x="3042985" y="5439316"/>
          <a:ext cx="2700004" cy="426128"/>
        </a:xfrm>
        <a:prstGeom prst="roundRect">
          <a:avLst>
            <a:gd name="adj" fmla="val 10000"/>
          </a:avLst>
        </a:prstGeom>
        <a:solidFill>
          <a:srgbClr val="FFD03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0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Yhteistyö tutkimustiedon viennissä tiloille ja tilakohtaisiksi ratkaisuiksi</a:t>
          </a:r>
        </a:p>
      </dsp:txBody>
      <dsp:txXfrm>
        <a:off x="3055466" y="5451797"/>
        <a:ext cx="2675042" cy="401166"/>
      </dsp:txXfrm>
    </dsp:sp>
    <dsp:sp modelId="{6754AB6E-96FB-4DD4-84C4-A3F785B18830}">
      <dsp:nvSpPr>
        <dsp:cNvPr id="0" name=""/>
        <dsp:cNvSpPr/>
      </dsp:nvSpPr>
      <dsp:spPr>
        <a:xfrm>
          <a:off x="5995739" y="0"/>
          <a:ext cx="2787394" cy="6175309"/>
        </a:xfrm>
        <a:prstGeom prst="roundRect">
          <a:avLst>
            <a:gd name="adj" fmla="val 10000"/>
          </a:avLst>
        </a:prstGeom>
        <a:solidFill>
          <a:srgbClr val="7D83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>
              <a:solidFill>
                <a:schemeClr val="bg1"/>
              </a:solidFill>
            </a:rPr>
            <a:t>Verkostoihin osallistuminen ja muu yhteistyö</a:t>
          </a:r>
        </a:p>
      </dsp:txBody>
      <dsp:txXfrm>
        <a:off x="5995739" y="0"/>
        <a:ext cx="2787394" cy="1852592"/>
      </dsp:txXfrm>
    </dsp:sp>
    <dsp:sp modelId="{C5B8BE78-64C9-4081-A0DF-C505FD35E8EC}">
      <dsp:nvSpPr>
        <dsp:cNvPr id="0" name=""/>
        <dsp:cNvSpPr/>
      </dsp:nvSpPr>
      <dsp:spPr>
        <a:xfrm>
          <a:off x="6039435" y="1852653"/>
          <a:ext cx="2700004" cy="1072865"/>
        </a:xfrm>
        <a:prstGeom prst="roundRect">
          <a:avLst>
            <a:gd name="adj" fmla="val 10000"/>
          </a:avLst>
        </a:prstGeom>
        <a:solidFill>
          <a:srgbClr val="FFFFB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Kuntayhteistyön kehittäminen ja ylläpitäminen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Esim. YSL, MRL, maa-ainekset, vesihuolto, luonnonsuojelu, rahoitus, vesiensuojelu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Yhteiset infotilaisuudet ja koulutukset</a:t>
          </a:r>
        </a:p>
      </dsp:txBody>
      <dsp:txXfrm>
        <a:off x="6070858" y="1884076"/>
        <a:ext cx="2637158" cy="1010019"/>
      </dsp:txXfrm>
    </dsp:sp>
    <dsp:sp modelId="{8E5295BD-F3D8-44F2-8E64-CCC485FDE625}">
      <dsp:nvSpPr>
        <dsp:cNvPr id="0" name=""/>
        <dsp:cNvSpPr/>
      </dsp:nvSpPr>
      <dsp:spPr>
        <a:xfrm>
          <a:off x="6039435" y="3065729"/>
          <a:ext cx="2700004" cy="1831481"/>
        </a:xfrm>
        <a:prstGeom prst="roundRect">
          <a:avLst>
            <a:gd name="adj" fmla="val 10000"/>
          </a:avLst>
        </a:prstGeom>
        <a:solidFill>
          <a:srgbClr val="E4E4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Ilmastonäkökulma osana ELY-keskusten alueellista yhteistyötä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Ilmasto- ja kiertotalousnäkökulmien esillä pitäminen yritysyhteistyössä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Kiertotalouden osaamisverkostoihin osallistuminen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Alueellisiin ilmastoverkostoihin osallistuminen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Alueelliset biokaasuverkostot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LEADER-ryhmien kanssa tehtävä yhteistyö ilmastonäkökulmasta</a:t>
          </a:r>
        </a:p>
      </dsp:txBody>
      <dsp:txXfrm>
        <a:off x="6093077" y="3119371"/>
        <a:ext cx="2592720" cy="1724197"/>
      </dsp:txXfrm>
    </dsp:sp>
    <dsp:sp modelId="{A17BA943-C4B8-4B40-BB9F-3F03CC44166A}">
      <dsp:nvSpPr>
        <dsp:cNvPr id="0" name=""/>
        <dsp:cNvSpPr/>
      </dsp:nvSpPr>
      <dsp:spPr>
        <a:xfrm>
          <a:off x="6039435" y="5037421"/>
          <a:ext cx="2700004" cy="297981"/>
        </a:xfrm>
        <a:prstGeom prst="roundRect">
          <a:avLst>
            <a:gd name="adj" fmla="val 10000"/>
          </a:avLst>
        </a:prstGeom>
        <a:solidFill>
          <a:srgbClr val="E4E4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ELY-keskusten välinen </a:t>
          </a:r>
          <a:r>
            <a:rPr lang="fi-FI" sz="105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benchmarkkaus</a:t>
          </a:r>
          <a:endParaRPr lang="fi-FI" sz="105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6048163" y="5046149"/>
        <a:ext cx="2682548" cy="280525"/>
      </dsp:txXfrm>
    </dsp:sp>
    <dsp:sp modelId="{54DE0696-5160-461E-8528-999F5E7CA338}">
      <dsp:nvSpPr>
        <dsp:cNvPr id="0" name=""/>
        <dsp:cNvSpPr/>
      </dsp:nvSpPr>
      <dsp:spPr>
        <a:xfrm>
          <a:off x="6039435" y="5475614"/>
          <a:ext cx="2700004" cy="390868"/>
        </a:xfrm>
        <a:prstGeom prst="roundRect">
          <a:avLst>
            <a:gd name="adj" fmla="val 10000"/>
          </a:avLst>
        </a:prstGeom>
        <a:solidFill>
          <a:srgbClr val="C9FF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ELYjen</a:t>
          </a:r>
          <a:r>
            <a:rPr lang="fi-FI" sz="10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ja ohjaavien tahojen kiertotalousverkoston tarpeen kartoittaminen</a:t>
          </a:r>
        </a:p>
      </dsp:txBody>
      <dsp:txXfrm>
        <a:off x="6050883" y="5487062"/>
        <a:ext cx="2677108" cy="367972"/>
      </dsp:txXfrm>
    </dsp:sp>
    <dsp:sp modelId="{D4C551F9-F92B-4E76-9E2D-18C8ABC9175B}">
      <dsp:nvSpPr>
        <dsp:cNvPr id="0" name=""/>
        <dsp:cNvSpPr/>
      </dsp:nvSpPr>
      <dsp:spPr>
        <a:xfrm>
          <a:off x="8992189" y="0"/>
          <a:ext cx="2787394" cy="6175309"/>
        </a:xfrm>
        <a:prstGeom prst="roundRect">
          <a:avLst>
            <a:gd name="adj" fmla="val 10000"/>
          </a:avLst>
        </a:prstGeom>
        <a:solidFill>
          <a:srgbClr val="7D838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dirty="0">
              <a:solidFill>
                <a:schemeClr val="bg1"/>
              </a:solidFill>
            </a:rPr>
            <a:t>Senaatti, KEHA ja muut ELY-keskusten tukitoiminnot </a:t>
          </a:r>
          <a:endParaRPr lang="fi-FI" sz="1800" kern="1200" dirty="0">
            <a:solidFill>
              <a:schemeClr val="tx1"/>
            </a:solidFill>
          </a:endParaRPr>
        </a:p>
      </dsp:txBody>
      <dsp:txXfrm>
        <a:off x="8992189" y="0"/>
        <a:ext cx="2787394" cy="1852592"/>
      </dsp:txXfrm>
    </dsp:sp>
    <dsp:sp modelId="{9B6A753D-3104-457B-915B-9B30CEF35E0C}">
      <dsp:nvSpPr>
        <dsp:cNvPr id="0" name=""/>
        <dsp:cNvSpPr/>
      </dsp:nvSpPr>
      <dsp:spPr>
        <a:xfrm>
          <a:off x="9035884" y="1854616"/>
          <a:ext cx="2700004" cy="535062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Teemakoulutukset asiantuntijoille ilmasto- ja kiertotalousasioissa</a:t>
          </a:r>
          <a:endParaRPr lang="fi-FI" sz="105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9051555" y="1870287"/>
        <a:ext cx="2668662" cy="503720"/>
      </dsp:txXfrm>
    </dsp:sp>
    <dsp:sp modelId="{0218DF0C-7384-4BB2-B208-27DB1B69F7B0}">
      <dsp:nvSpPr>
        <dsp:cNvPr id="0" name=""/>
        <dsp:cNvSpPr/>
      </dsp:nvSpPr>
      <dsp:spPr>
        <a:xfrm>
          <a:off x="9035884" y="2471996"/>
          <a:ext cx="2700004" cy="535062"/>
        </a:xfrm>
        <a:prstGeom prst="roundRect">
          <a:avLst>
            <a:gd name="adj" fmla="val 10000"/>
          </a:avLst>
        </a:prstGeom>
        <a:solidFill>
          <a:srgbClr val="E4E4F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Ilmasto- ja kiertotalouden mediaseuranta kaikkien ELY-keskusten käyttöön</a:t>
          </a:r>
        </a:p>
      </dsp:txBody>
      <dsp:txXfrm>
        <a:off x="9051555" y="2487667"/>
        <a:ext cx="2668662" cy="503720"/>
      </dsp:txXfrm>
    </dsp:sp>
    <dsp:sp modelId="{2CAC372C-951C-44F2-A7F6-2348EE0538DD}">
      <dsp:nvSpPr>
        <dsp:cNvPr id="0" name=""/>
        <dsp:cNvSpPr/>
      </dsp:nvSpPr>
      <dsp:spPr>
        <a:xfrm>
          <a:off x="9035884" y="3089376"/>
          <a:ext cx="2700004" cy="535062"/>
        </a:xfrm>
        <a:prstGeom prst="roundRect">
          <a:avLst>
            <a:gd name="adj" fmla="val 10000"/>
          </a:avLst>
        </a:prstGeom>
        <a:solidFill>
          <a:srgbClr val="E6FAF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Järjestelmien sähköistämisen edistäminen </a:t>
          </a:r>
        </a:p>
      </dsp:txBody>
      <dsp:txXfrm>
        <a:off x="9051555" y="3105047"/>
        <a:ext cx="2668662" cy="503720"/>
      </dsp:txXfrm>
    </dsp:sp>
    <dsp:sp modelId="{08F5B199-E5DB-48EA-8BAD-B34B8B6D5DEE}">
      <dsp:nvSpPr>
        <dsp:cNvPr id="0" name=""/>
        <dsp:cNvSpPr/>
      </dsp:nvSpPr>
      <dsp:spPr>
        <a:xfrm>
          <a:off x="9035884" y="3706756"/>
          <a:ext cx="2700004" cy="535062"/>
        </a:xfrm>
        <a:prstGeom prst="roundRect">
          <a:avLst>
            <a:gd name="adj" fmla="val 10000"/>
          </a:avLst>
        </a:prstGeom>
        <a:solidFill>
          <a:srgbClr val="E6FAF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Sähkö- ja kaasuautot virka-autoina soveltuvissa kohteissa</a:t>
          </a:r>
        </a:p>
      </dsp:txBody>
      <dsp:txXfrm>
        <a:off x="9051555" y="3722427"/>
        <a:ext cx="2668662" cy="503720"/>
      </dsp:txXfrm>
    </dsp:sp>
    <dsp:sp modelId="{4C8DEA1C-6324-4941-A415-960BC423A441}">
      <dsp:nvSpPr>
        <dsp:cNvPr id="0" name=""/>
        <dsp:cNvSpPr/>
      </dsp:nvSpPr>
      <dsp:spPr>
        <a:xfrm>
          <a:off x="9035884" y="4324137"/>
          <a:ext cx="2700004" cy="535062"/>
        </a:xfrm>
        <a:prstGeom prst="roundRect">
          <a:avLst>
            <a:gd name="adj" fmla="val 10000"/>
          </a:avLst>
        </a:prstGeom>
        <a:solidFill>
          <a:srgbClr val="E6FAF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Kiinteistöjen latauspisteet sekä turvallinen sähkö- ja polkupyörien säilyttäminen</a:t>
          </a:r>
        </a:p>
      </dsp:txBody>
      <dsp:txXfrm>
        <a:off x="9051555" y="4339808"/>
        <a:ext cx="2668662" cy="503720"/>
      </dsp:txXfrm>
    </dsp:sp>
    <dsp:sp modelId="{B473E853-4F89-4ED3-9B13-CC2163602B1D}">
      <dsp:nvSpPr>
        <dsp:cNvPr id="0" name=""/>
        <dsp:cNvSpPr/>
      </dsp:nvSpPr>
      <dsp:spPr>
        <a:xfrm>
          <a:off x="9035884" y="4941517"/>
          <a:ext cx="2700004" cy="535062"/>
        </a:xfrm>
        <a:prstGeom prst="roundRect">
          <a:avLst>
            <a:gd name="adj" fmla="val 10000"/>
          </a:avLst>
        </a:prstGeom>
        <a:solidFill>
          <a:srgbClr val="E6FAF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Työpäivän alkaminen ja reittien optimointi</a:t>
          </a:r>
        </a:p>
      </dsp:txBody>
      <dsp:txXfrm>
        <a:off x="9051555" y="4957188"/>
        <a:ext cx="2668662" cy="503720"/>
      </dsp:txXfrm>
    </dsp:sp>
    <dsp:sp modelId="{B6EE1AED-1492-4CFA-B741-8DF456E495F7}">
      <dsp:nvSpPr>
        <dsp:cNvPr id="0" name=""/>
        <dsp:cNvSpPr/>
      </dsp:nvSpPr>
      <dsp:spPr>
        <a:xfrm>
          <a:off x="9035884" y="5558897"/>
          <a:ext cx="2700004" cy="305622"/>
        </a:xfrm>
        <a:prstGeom prst="roundRect">
          <a:avLst>
            <a:gd name="adj" fmla="val 10000"/>
          </a:avLst>
        </a:prstGeom>
        <a:solidFill>
          <a:srgbClr val="E6FAF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kern="1200" dirty="0">
              <a:solidFill>
                <a:schemeClr val="tx1"/>
              </a:solidFill>
            </a:rPr>
            <a:t>Etätyö</a:t>
          </a:r>
        </a:p>
      </dsp:txBody>
      <dsp:txXfrm>
        <a:off x="9044835" y="5567848"/>
        <a:ext cx="2682102" cy="2877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BF58-330D-482B-A141-CCD978BBD52C}">
      <dsp:nvSpPr>
        <dsp:cNvPr id="0" name=""/>
        <dsp:cNvSpPr/>
      </dsp:nvSpPr>
      <dsp:spPr>
        <a:xfrm>
          <a:off x="10831" y="150490"/>
          <a:ext cx="5398583" cy="468000"/>
        </a:xfrm>
        <a:prstGeom prst="rect">
          <a:avLst/>
        </a:prstGeom>
        <a:solidFill>
          <a:srgbClr val="003883"/>
        </a:solidFill>
        <a:ln w="12700" cap="flat" cmpd="sng" algn="ctr">
          <a:solidFill>
            <a:srgbClr val="6274D8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Yhteistyö</a:t>
          </a:r>
        </a:p>
      </dsp:txBody>
      <dsp:txXfrm>
        <a:off x="10831" y="150490"/>
        <a:ext cx="5398583" cy="468000"/>
      </dsp:txXfrm>
    </dsp:sp>
    <dsp:sp modelId="{D08D42D0-B101-41FB-9EC6-F62DA7E6E890}">
      <dsp:nvSpPr>
        <dsp:cNvPr id="0" name=""/>
        <dsp:cNvSpPr/>
      </dsp:nvSpPr>
      <dsp:spPr>
        <a:xfrm>
          <a:off x="10831" y="618490"/>
          <a:ext cx="5398583" cy="4415763"/>
        </a:xfrm>
        <a:prstGeom prst="rect">
          <a:avLst/>
        </a:prstGeom>
        <a:solidFill>
          <a:srgbClr val="6274D8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Ohjaavien tahojen linjausten, resursoinnin ja lainsäädäntöjen muutokset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Esim. Ruokaviraston ilmasto-ohjaus, Väyläviraston ilmastotavoitteet, rahoitukseen liittyvä vaikutusten arviointi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Tunnistetaan, että teema vaatii myös henkilöstöresursseja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i-FI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Vastuualueiden välisen yhteistyön lisääminen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Esim. kuivatukset, teollisuuden ilmastoratkaisujen edistäminen, biokaasun ja –hiilen edistäminen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i-FI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Alueellinen yhteistyö – kunnat ja verkostot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Kunnat merkittävin sidosryhmä – ilmastonäkökulmien pitäminen esillä kuntien kanssa tehtävässä yhteistyössä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Ilmastonäkökulma alueellisessa kehittämistyössä ELY-aloitteellisesti esillä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Alueelliset verkostot ja ilmaston kannalta oleellisiin verkostoihin osallistuminen</a:t>
          </a:r>
        </a:p>
      </dsp:txBody>
      <dsp:txXfrm>
        <a:off x="10831" y="618490"/>
        <a:ext cx="5398583" cy="4415763"/>
      </dsp:txXfrm>
    </dsp:sp>
    <dsp:sp modelId="{9C014E10-7204-4DD7-9974-889C48653AF7}">
      <dsp:nvSpPr>
        <dsp:cNvPr id="0" name=""/>
        <dsp:cNvSpPr/>
      </dsp:nvSpPr>
      <dsp:spPr>
        <a:xfrm>
          <a:off x="6122119" y="150490"/>
          <a:ext cx="5398583" cy="468000"/>
        </a:xfrm>
        <a:prstGeom prst="rect">
          <a:avLst/>
        </a:prstGeom>
        <a:solidFill>
          <a:srgbClr val="6274D8">
            <a:hueOff val="2939988"/>
            <a:satOff val="1880"/>
            <a:lumOff val="-2941"/>
            <a:alphaOff val="0"/>
          </a:srgbClr>
        </a:solidFill>
        <a:ln w="12700" cap="flat" cmpd="sng" algn="ctr">
          <a:solidFill>
            <a:srgbClr val="6274D8">
              <a:hueOff val="2939988"/>
              <a:satOff val="1880"/>
              <a:lumOff val="-294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Asiantuntijuus, tieto ja viestintä</a:t>
          </a:r>
        </a:p>
      </dsp:txBody>
      <dsp:txXfrm>
        <a:off x="6122119" y="150490"/>
        <a:ext cx="5398583" cy="468000"/>
      </dsp:txXfrm>
    </dsp:sp>
    <dsp:sp modelId="{7DDFDEFF-7B64-4B5A-A2EB-CE4C67760864}">
      <dsp:nvSpPr>
        <dsp:cNvPr id="0" name=""/>
        <dsp:cNvSpPr/>
      </dsp:nvSpPr>
      <dsp:spPr>
        <a:xfrm>
          <a:off x="6122119" y="618490"/>
          <a:ext cx="5398583" cy="4415763"/>
        </a:xfrm>
        <a:prstGeom prst="rect">
          <a:avLst/>
        </a:prstGeom>
        <a:solidFill>
          <a:srgbClr val="6274D8">
            <a:tint val="40000"/>
            <a:alpha val="90000"/>
            <a:hueOff val="2385684"/>
            <a:satOff val="719"/>
            <a:lumOff val="-449"/>
            <a:alphaOff val="0"/>
          </a:srgbClr>
        </a:solidFill>
        <a:ln w="12700" cap="flat" cmpd="sng" algn="ctr">
          <a:solidFill>
            <a:srgbClr val="6274D8">
              <a:tint val="40000"/>
              <a:alpha val="90000"/>
              <a:hueOff val="2385684"/>
              <a:satOff val="719"/>
              <a:lumOff val="-44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Asiantuntijoiden osaamisen kehittäminen alakohtaisilla ilmastokoulutuksilla ja ilmasto osaksi omaa toimintaa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i-FI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Selvitykset ja tiedon lisääminen, tutkimuslaitosyhteistyö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Erityisesti SYKE ja LUKE - tietolähteet, paikkatietoaineistot jne. käyttöön; hankeyhteistyö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Eri aloille kohdistuvat ilmastoselvitykset, joista saataisiin juuri tiettyyn tehtävään kohdennettua tietoa hyödynnettäväksi ja eteenpäin välitettäväksi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Tietojen yhteen tuominen ilmastotiedon kanssa: erityisesti paikkatietoanalyysit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fi-FI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Viestintä ja vuorovaikutus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Asian esillä pitäminen osana kaikkea työtä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Ilmasto asiakkuus- ja viestintästrategioihin, osallistutaan valtakunnallisiin ilmastoviestinnän verkostoihin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Kootaan eri ilmasto- ja kiertotaloushankkeiden perustiedot sekä tuloksia samaan paikkaan (esim. Taimi) ja välitetään tietoja </a:t>
          </a: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ELYjen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välillä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Infotilaisuudet ja koulutukset – esim. rahoituksessa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Kannustaminen kansalaisten toimintaan: vieraslajitalkoot, havainnot vieraslajeista, vesiin liittyvät havainnot jne.</a:t>
          </a:r>
        </a:p>
      </dsp:txBody>
      <dsp:txXfrm>
        <a:off x="6122119" y="618490"/>
        <a:ext cx="5398583" cy="44157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72394-089B-440F-A942-FA03408233AA}">
      <dsp:nvSpPr>
        <dsp:cNvPr id="0" name=""/>
        <dsp:cNvSpPr/>
      </dsp:nvSpPr>
      <dsp:spPr>
        <a:xfrm rot="5400000">
          <a:off x="6933832" y="-3310148"/>
          <a:ext cx="1825470" cy="8445767"/>
        </a:xfrm>
        <a:prstGeom prst="round2SameRect">
          <a:avLst/>
        </a:prstGeom>
        <a:solidFill>
          <a:srgbClr val="E9943A">
            <a:tint val="40000"/>
            <a:alpha val="90000"/>
            <a:hueOff val="4691217"/>
            <a:satOff val="2768"/>
            <a:lumOff val="621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4691217"/>
              <a:satOff val="2768"/>
              <a:lumOff val="62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Tieto </a:t>
          </a: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ELYille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kuntien ja laitosten vastuunjaosta hulevesien hallinnassa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Kunnille raportoitujen päästötietojen tallentaminen </a:t>
          </a: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YLVAan</a:t>
          </a:r>
          <a:endParaRPr lang="fi-FI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Kuntien tuottamaa omaa avoimen rajapinnan tietoa myös ELY-paikkatietoon              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Haavoittuvien kohteiden ja toimintojen tunnistaminen ja esiin nostaminen esim. kaavoitukseen, pohjavesiin, ympäristön- ja luonnonsuojeluun liittyen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PIMA-hyötykäyttökohteiden valinta, massakoordinointi, materiaalitorin hyödyntäminen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Kestävän liikkumisen edistäminen, liityntäpysäkeille soveltuvat sijainnit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Yhteiset koulutus- ja neuvottelupäivät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chemeClr val="tx1">
                  <a:alpha val="90000"/>
                </a:schemeClr>
              </a:solidFill>
            </a:rPr>
            <a:t>Kannustaminen kansalaisten toimintaan: vieraslajitalkoot, havainnot vieraslajeista, vesiin liittyvät havainnot jne.</a:t>
          </a:r>
          <a:endParaRPr lang="fi-FI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 rot="-5400000">
        <a:off x="3623684" y="89112"/>
        <a:ext cx="8356655" cy="1647246"/>
      </dsp:txXfrm>
    </dsp:sp>
    <dsp:sp modelId="{A2D59580-8B7E-46F2-9D57-C3E03D99F3B1}">
      <dsp:nvSpPr>
        <dsp:cNvPr id="0" name=""/>
        <dsp:cNvSpPr/>
      </dsp:nvSpPr>
      <dsp:spPr>
        <a:xfrm>
          <a:off x="269" y="87811"/>
          <a:ext cx="3623145" cy="1651734"/>
        </a:xfrm>
        <a:prstGeom prst="roundRect">
          <a:avLst/>
        </a:prstGeom>
        <a:solidFill>
          <a:srgbClr val="E9943A">
            <a:hueOff val="4609519"/>
            <a:satOff val="1314"/>
            <a:lumOff val="379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Tiedonvaihto ja yhteistyö</a:t>
          </a:r>
        </a:p>
      </dsp:txBody>
      <dsp:txXfrm>
        <a:off x="80900" y="168442"/>
        <a:ext cx="3461883" cy="1490472"/>
      </dsp:txXfrm>
    </dsp:sp>
    <dsp:sp modelId="{2E53BD64-0E14-4EE8-9CFA-D33EB6D39B65}">
      <dsp:nvSpPr>
        <dsp:cNvPr id="0" name=""/>
        <dsp:cNvSpPr/>
      </dsp:nvSpPr>
      <dsp:spPr>
        <a:xfrm rot="5400000">
          <a:off x="6680134" y="-1147718"/>
          <a:ext cx="2332328" cy="8445767"/>
        </a:xfrm>
        <a:prstGeom prst="round2SameRect">
          <a:avLst/>
        </a:prstGeom>
        <a:solidFill>
          <a:srgbClr val="E9943A">
            <a:tint val="40000"/>
            <a:alpha val="90000"/>
            <a:hueOff val="9382434"/>
            <a:satOff val="5536"/>
            <a:lumOff val="1242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9382434"/>
              <a:satOff val="5536"/>
              <a:lumOff val="124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endParaRPr lang="fi-FI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HELMI-ohjelman toimintamallien hiominen yhteistyössä kuntien kanssa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Liikkumisen ja liikenneturvallisuuden vuosikellot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Kuntien ilmastotavoitteiden huomioiminen osana esim. kaavoituksen edistämistä ja muuta vaikutusten arviointia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Vesihuolto: kriittisten vedenkäyttäjien tunnistaminen, energia- ja resurssitehokkuuden kysymykset sekä vesihuollon kiertotalous. Kuntien kanssa käytävät keskustelut, kuntien vesihuollon kehittämisen valvonta, vesihuollon toiminta-aluelausunnot, kaavalausunnot, varautumissuunnitelmat, vesihuollon riskiarviot (</a:t>
          </a: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TESUilta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).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Hulevesijärjestelmien mitoitukseen liittyvät linjaukset ja tiedonvälitys kunnille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Kuntien laatimat pohjavesialuekohtaiset suojelusuunnitelmat ja toimenpiteet, joille ELY myöntää rahoitusta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Kävelyn, pyöräilyn ja joukkoliikenteen edistämisen yhteistyö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Alueellinen jätesuunnittelu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Yhteistyö kunnan ympäristöviranomaisiin, esim. miten kierrätyslietteitä saa käyttää maataloudessa, viljelijöiden neuvonta miten kierrätyslannoitteita saa käyttää.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endParaRPr lang="fi-FI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 rot="-5400000">
        <a:off x="3623415" y="2022856"/>
        <a:ext cx="8331912" cy="2104618"/>
      </dsp:txXfrm>
    </dsp:sp>
    <dsp:sp modelId="{47C4073C-E7F0-48AD-8060-1F8BA11B19F9}">
      <dsp:nvSpPr>
        <dsp:cNvPr id="0" name=""/>
        <dsp:cNvSpPr/>
      </dsp:nvSpPr>
      <dsp:spPr>
        <a:xfrm>
          <a:off x="269" y="2130455"/>
          <a:ext cx="3623145" cy="1889419"/>
        </a:xfrm>
        <a:prstGeom prst="roundRect">
          <a:avLst/>
        </a:prstGeom>
        <a:solidFill>
          <a:srgbClr val="E9943A">
            <a:hueOff val="9219038"/>
            <a:satOff val="2627"/>
            <a:lumOff val="7581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Lakisääteiset tehtävät</a:t>
          </a:r>
        </a:p>
      </dsp:txBody>
      <dsp:txXfrm>
        <a:off x="92503" y="2222689"/>
        <a:ext cx="3438677" cy="1704951"/>
      </dsp:txXfrm>
    </dsp:sp>
    <dsp:sp modelId="{03C3D175-6511-476C-AA74-A7144069826D}">
      <dsp:nvSpPr>
        <dsp:cNvPr id="0" name=""/>
        <dsp:cNvSpPr/>
      </dsp:nvSpPr>
      <dsp:spPr>
        <a:xfrm rot="5400000">
          <a:off x="7028847" y="935989"/>
          <a:ext cx="1635441" cy="8445767"/>
        </a:xfrm>
        <a:prstGeom prst="round2SameRect">
          <a:avLst/>
        </a:prstGeom>
        <a:solidFill>
          <a:srgbClr val="E9943A">
            <a:tint val="40000"/>
            <a:alpha val="90000"/>
            <a:hueOff val="14073650"/>
            <a:satOff val="8304"/>
            <a:lumOff val="1863"/>
            <a:alphaOff val="0"/>
          </a:srgbClr>
        </a:solidFill>
        <a:ln w="19050" cap="rnd" cmpd="sng" algn="ctr">
          <a:solidFill>
            <a:srgbClr val="E9943A">
              <a:tint val="40000"/>
              <a:alpha val="90000"/>
              <a:hueOff val="14073650"/>
              <a:satOff val="8304"/>
              <a:lumOff val="186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Ilmastoon liittyvät infotilaisuudet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Rahoituksesta (EAKR, ESR, liittojen muu rahoitus, </a:t>
          </a: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YM:n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ja </a:t>
          </a: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LVM:n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rahoitus, ARA, Horisontti..) viestiminen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Vesien- ja merenhoidon kuntatilaisuudet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Paikkatietopohjaiset esitykset ilmastoriskeistä sopeutumisen tueksi, esim. tulvariskit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Kaava-</a:t>
          </a: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checklist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ja muut kaavan ilmastovaikutusten arvioinnin työkalut tietoon sekä palautteen välittäminen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SYKEn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mallintamat hulevesitulvariskit tiedoksi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"/>
          </a:pPr>
          <a:r>
            <a:rPr lang="fi-FI" sz="12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ELYjen</a:t>
          </a:r>
          <a:r>
            <a:rPr lang="fi-FI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tuulivoiman edistämisen tehtävät ja kuntayhteistyö</a:t>
          </a:r>
        </a:p>
      </dsp:txBody>
      <dsp:txXfrm rot="-5400000">
        <a:off x="3623684" y="4420988"/>
        <a:ext cx="8365931" cy="1475769"/>
      </dsp:txXfrm>
    </dsp:sp>
    <dsp:sp modelId="{633E1098-CCEC-449B-9543-C6870F282884}">
      <dsp:nvSpPr>
        <dsp:cNvPr id="0" name=""/>
        <dsp:cNvSpPr/>
      </dsp:nvSpPr>
      <dsp:spPr>
        <a:xfrm>
          <a:off x="269" y="4323915"/>
          <a:ext cx="3623145" cy="1651734"/>
        </a:xfrm>
        <a:prstGeom prst="roundRect">
          <a:avLst/>
        </a:prstGeom>
        <a:solidFill>
          <a:srgbClr val="E9943A">
            <a:hueOff val="13828557"/>
            <a:satOff val="3941"/>
            <a:lumOff val="11372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b="0" kern="1200" dirty="0">
              <a:solidFill>
                <a:sysClr val="window" lastClr="FFFFFF"/>
              </a:solidFill>
              <a:latin typeface="+mj-lt"/>
              <a:ea typeface="+mn-ea"/>
              <a:cs typeface="+mn-cs"/>
            </a:rPr>
            <a:t>Viestintä</a:t>
          </a:r>
        </a:p>
      </dsp:txBody>
      <dsp:txXfrm>
        <a:off x="80900" y="4404546"/>
        <a:ext cx="3461883" cy="14904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6716-B84F-4C5E-B08E-452623FCD3A5}">
      <dsp:nvSpPr>
        <dsp:cNvPr id="0" name=""/>
        <dsp:cNvSpPr/>
      </dsp:nvSpPr>
      <dsp:spPr>
        <a:xfrm>
          <a:off x="6697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Materiaalitehokkuus</a:t>
          </a:r>
          <a:endParaRPr lang="fi-FI" sz="1000" b="0" i="0" kern="1200"/>
        </a:p>
      </dsp:txBody>
      <dsp:txXfrm>
        <a:off x="6697" y="421192"/>
        <a:ext cx="1242714" cy="745628"/>
      </dsp:txXfrm>
    </dsp:sp>
    <dsp:sp modelId="{992CE452-A02D-4DC2-9B21-5872E75DB599}">
      <dsp:nvSpPr>
        <dsp:cNvPr id="0" name=""/>
        <dsp:cNvSpPr/>
      </dsp:nvSpPr>
      <dsp:spPr>
        <a:xfrm>
          <a:off x="1373683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Biokaasun ja bioenergian edistäminen</a:t>
          </a:r>
          <a:endParaRPr lang="fi-FI" sz="1000" b="0" i="0" kern="1200"/>
        </a:p>
      </dsp:txBody>
      <dsp:txXfrm>
        <a:off x="1373683" y="421192"/>
        <a:ext cx="1242714" cy="745628"/>
      </dsp:txXfrm>
    </dsp:sp>
    <dsp:sp modelId="{3D24B116-22D2-4D98-A7BC-3C371BDB4EBC}">
      <dsp:nvSpPr>
        <dsp:cNvPr id="0" name=""/>
        <dsp:cNvSpPr/>
      </dsp:nvSpPr>
      <dsp:spPr>
        <a:xfrm>
          <a:off x="2740669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Kiertotalouden potentiaalin tunnistaminen ja mahdollistaminen</a:t>
          </a:r>
          <a:endParaRPr lang="fi-FI" sz="1000" b="0" i="0" kern="1200"/>
        </a:p>
      </dsp:txBody>
      <dsp:txXfrm>
        <a:off x="2740669" y="421192"/>
        <a:ext cx="1242714" cy="745628"/>
      </dsp:txXfrm>
    </dsp:sp>
    <dsp:sp modelId="{9790E1E1-362A-4131-9BC9-9A4916E8F3B1}">
      <dsp:nvSpPr>
        <dsp:cNvPr id="0" name=""/>
        <dsp:cNvSpPr/>
      </dsp:nvSpPr>
      <dsp:spPr>
        <a:xfrm>
          <a:off x="4107656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Kiertotalouden ja materiaalien uusiokäytön  ratkaisujen riskienhallinta </a:t>
          </a:r>
          <a:endParaRPr lang="fi-FI" sz="1000" b="0" i="0" kern="1200"/>
        </a:p>
      </dsp:txBody>
      <dsp:txXfrm>
        <a:off x="4107656" y="421192"/>
        <a:ext cx="1242714" cy="745628"/>
      </dsp:txXfrm>
    </dsp:sp>
    <dsp:sp modelId="{F606D746-4FF1-4239-98D7-F3A28AB95F5B}">
      <dsp:nvSpPr>
        <dsp:cNvPr id="0" name=""/>
        <dsp:cNvSpPr/>
      </dsp:nvSpPr>
      <dsp:spPr>
        <a:xfrm>
          <a:off x="5474642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Energia- ja resurssitehokkuuden edistäminen </a:t>
          </a:r>
          <a:endParaRPr lang="fi-FI" sz="1000" b="0" i="0" kern="1200"/>
        </a:p>
      </dsp:txBody>
      <dsp:txXfrm>
        <a:off x="5474642" y="421192"/>
        <a:ext cx="1242714" cy="745628"/>
      </dsp:txXfrm>
    </dsp:sp>
    <dsp:sp modelId="{838190AE-97BF-4424-8278-786EC0690AD9}">
      <dsp:nvSpPr>
        <dsp:cNvPr id="0" name=""/>
        <dsp:cNvSpPr/>
      </dsp:nvSpPr>
      <dsp:spPr>
        <a:xfrm>
          <a:off x="6841628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Energiajärjestelmän murros</a:t>
          </a:r>
          <a:endParaRPr lang="fi-FI" sz="1000" b="0" i="0" kern="1200"/>
        </a:p>
      </dsp:txBody>
      <dsp:txXfrm>
        <a:off x="6841628" y="421192"/>
        <a:ext cx="1242714" cy="745628"/>
      </dsp:txXfrm>
    </dsp:sp>
    <dsp:sp modelId="{F1505F70-C966-4BAC-8FB1-D1EE8B4E4F73}">
      <dsp:nvSpPr>
        <dsp:cNvPr id="0" name=""/>
        <dsp:cNvSpPr/>
      </dsp:nvSpPr>
      <dsp:spPr>
        <a:xfrm>
          <a:off x="8208615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Soiden käyttö, suojelu, jälkihoito ja hiilivarastot</a:t>
          </a:r>
          <a:endParaRPr lang="fi-FI" sz="1000" b="0" i="0" kern="1200"/>
        </a:p>
      </dsp:txBody>
      <dsp:txXfrm>
        <a:off x="8208615" y="421192"/>
        <a:ext cx="1242714" cy="745628"/>
      </dsp:txXfrm>
    </dsp:sp>
    <dsp:sp modelId="{0802E15D-4651-4801-B28E-853C732B81E5}">
      <dsp:nvSpPr>
        <dsp:cNvPr id="0" name=""/>
        <dsp:cNvSpPr/>
      </dsp:nvSpPr>
      <dsp:spPr>
        <a:xfrm>
          <a:off x="9575601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Ravinnekiertojen hallinta - vesiensuojelu, maaperä ja hiiltä sitovat kasvit</a:t>
          </a:r>
          <a:endParaRPr lang="fi-FI" sz="1000" b="0" i="0" kern="1200"/>
        </a:p>
      </dsp:txBody>
      <dsp:txXfrm>
        <a:off x="9575601" y="421192"/>
        <a:ext cx="1242714" cy="745628"/>
      </dsp:txXfrm>
    </dsp:sp>
    <dsp:sp modelId="{1717FFE5-0383-4C44-9228-60ADD29C3A99}">
      <dsp:nvSpPr>
        <dsp:cNvPr id="0" name=""/>
        <dsp:cNvSpPr/>
      </dsp:nvSpPr>
      <dsp:spPr>
        <a:xfrm>
          <a:off x="10942587" y="4211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Ojitukset ja vesitalouden hallinta </a:t>
          </a:r>
          <a:endParaRPr lang="fi-FI" sz="1000" b="0" i="0" kern="1200"/>
        </a:p>
      </dsp:txBody>
      <dsp:txXfrm>
        <a:off x="10942587" y="421192"/>
        <a:ext cx="1242714" cy="745628"/>
      </dsp:txXfrm>
    </dsp:sp>
    <dsp:sp modelId="{E8ADB77E-7F58-4B11-BA6E-9A7DF9E2C66F}">
      <dsp:nvSpPr>
        <dsp:cNvPr id="0" name=""/>
        <dsp:cNvSpPr/>
      </dsp:nvSpPr>
      <dsp:spPr>
        <a:xfrm>
          <a:off x="6697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Ilmastotieto paikkatietoon</a:t>
          </a:r>
          <a:endParaRPr lang="fi-FI" sz="1000" b="0" i="0" kern="1200"/>
        </a:p>
      </dsp:txBody>
      <dsp:txXfrm>
        <a:off x="6697" y="1291092"/>
        <a:ext cx="1242714" cy="745628"/>
      </dsp:txXfrm>
    </dsp:sp>
    <dsp:sp modelId="{CC843D33-30E7-4168-9371-DAF38F205164}">
      <dsp:nvSpPr>
        <dsp:cNvPr id="0" name=""/>
        <dsp:cNvSpPr/>
      </dsp:nvSpPr>
      <dsp:spPr>
        <a:xfrm>
          <a:off x="1373683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Päästöratkaisujen tunnistaminen erityyppisissä aluerakenteissa </a:t>
          </a:r>
          <a:endParaRPr lang="fi-FI" sz="1000" b="0" i="0" kern="1200"/>
        </a:p>
      </dsp:txBody>
      <dsp:txXfrm>
        <a:off x="1373683" y="1291092"/>
        <a:ext cx="1242714" cy="745628"/>
      </dsp:txXfrm>
    </dsp:sp>
    <dsp:sp modelId="{0CD2694C-1879-4E7F-B107-A1AEDDD42024}">
      <dsp:nvSpPr>
        <dsp:cNvPr id="0" name=""/>
        <dsp:cNvSpPr/>
      </dsp:nvSpPr>
      <dsp:spPr>
        <a:xfrm>
          <a:off x="2740669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/>
            <a:t>Maankäytön ratkaisuissa syntyvien päästöjen minimointi ja nielujen maksimointi</a:t>
          </a:r>
          <a:endParaRPr lang="fi-FI" sz="900" b="0" i="0" kern="1200"/>
        </a:p>
      </dsp:txBody>
      <dsp:txXfrm>
        <a:off x="2740669" y="1291092"/>
        <a:ext cx="1242714" cy="745628"/>
      </dsp:txXfrm>
    </dsp:sp>
    <dsp:sp modelId="{7C7D3AEE-CD80-468D-BEBB-09305F620D97}">
      <dsp:nvSpPr>
        <dsp:cNvPr id="0" name=""/>
        <dsp:cNvSpPr/>
      </dsp:nvSpPr>
      <dsp:spPr>
        <a:xfrm>
          <a:off x="4107656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Ilmastokestävä yhdyskuntarakenne</a:t>
          </a:r>
          <a:endParaRPr lang="fi-FI" sz="1000" b="0" i="0" kern="1200"/>
        </a:p>
      </dsp:txBody>
      <dsp:txXfrm>
        <a:off x="4107656" y="1291092"/>
        <a:ext cx="1242714" cy="745628"/>
      </dsp:txXfrm>
    </dsp:sp>
    <dsp:sp modelId="{576D25D0-F0EE-46B4-A08A-D97BEF1DAA6C}">
      <dsp:nvSpPr>
        <dsp:cNvPr id="0" name=""/>
        <dsp:cNvSpPr/>
      </dsp:nvSpPr>
      <dsp:spPr>
        <a:xfrm>
          <a:off x="5474642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Kaupunki-viherrakenne</a:t>
          </a:r>
          <a:endParaRPr lang="fi-FI" sz="1000" b="0" i="0" kern="1200"/>
        </a:p>
      </dsp:txBody>
      <dsp:txXfrm>
        <a:off x="5474642" y="1291092"/>
        <a:ext cx="1242714" cy="745628"/>
      </dsp:txXfrm>
    </dsp:sp>
    <dsp:sp modelId="{BC61BEA4-5BBA-4C06-885C-E2834FE9D576}">
      <dsp:nvSpPr>
        <dsp:cNvPr id="0" name=""/>
        <dsp:cNvSpPr/>
      </dsp:nvSpPr>
      <dsp:spPr>
        <a:xfrm>
          <a:off x="6841628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Vesihuollon turvaaminen ja energiatehokkuus</a:t>
          </a:r>
          <a:endParaRPr lang="fi-FI" sz="1000" b="0" i="0" kern="1200"/>
        </a:p>
      </dsp:txBody>
      <dsp:txXfrm>
        <a:off x="6841628" y="1291092"/>
        <a:ext cx="1242714" cy="745628"/>
      </dsp:txXfrm>
    </dsp:sp>
    <dsp:sp modelId="{AA1CF4DC-3704-4457-AD1F-A723E9735159}">
      <dsp:nvSpPr>
        <dsp:cNvPr id="0" name=""/>
        <dsp:cNvSpPr/>
      </dsp:nvSpPr>
      <dsp:spPr>
        <a:xfrm>
          <a:off x="8208615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Ilmastovaikutusten arviointi</a:t>
          </a:r>
          <a:endParaRPr lang="fi-FI" sz="1000" b="0" i="0" kern="1200"/>
        </a:p>
      </dsp:txBody>
      <dsp:txXfrm>
        <a:off x="8208615" y="1291092"/>
        <a:ext cx="1242714" cy="745628"/>
      </dsp:txXfrm>
    </dsp:sp>
    <dsp:sp modelId="{B442132B-8E06-4AC2-B0E3-0E7BA86453EB}">
      <dsp:nvSpPr>
        <dsp:cNvPr id="0" name=""/>
        <dsp:cNvSpPr/>
      </dsp:nvSpPr>
      <dsp:spPr>
        <a:xfrm>
          <a:off x="9583579" y="129906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Ilmastonmuutos ympäristölupavalvonnassa</a:t>
          </a:r>
          <a:endParaRPr lang="fi-FI" sz="1000" b="0" i="0" kern="1200"/>
        </a:p>
      </dsp:txBody>
      <dsp:txXfrm>
        <a:off x="9583579" y="1299063"/>
        <a:ext cx="1242714" cy="745628"/>
      </dsp:txXfrm>
    </dsp:sp>
    <dsp:sp modelId="{7EFE8AFB-B33F-4B81-96E6-F6EBF2DAF94F}">
      <dsp:nvSpPr>
        <dsp:cNvPr id="0" name=""/>
        <dsp:cNvSpPr/>
      </dsp:nvSpPr>
      <dsp:spPr>
        <a:xfrm>
          <a:off x="10942587" y="1291092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Maamassat, PIMA ja riskienhallinta</a:t>
          </a:r>
          <a:endParaRPr lang="fi-FI" sz="1000" b="0" i="0" kern="1200"/>
        </a:p>
      </dsp:txBody>
      <dsp:txXfrm>
        <a:off x="10942587" y="1291092"/>
        <a:ext cx="1242714" cy="745628"/>
      </dsp:txXfrm>
    </dsp:sp>
    <dsp:sp modelId="{FF2DB5AC-E15F-44CD-A37A-D1FC7D3913A1}">
      <dsp:nvSpPr>
        <dsp:cNvPr id="0" name=""/>
        <dsp:cNvSpPr/>
      </dsp:nvSpPr>
      <dsp:spPr>
        <a:xfrm>
          <a:off x="6697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Tulva- ja kuivuusriskienhallinta</a:t>
          </a:r>
          <a:endParaRPr lang="fi-FI" sz="1000" b="0" i="0" kern="1200"/>
        </a:p>
      </dsp:txBody>
      <dsp:txXfrm>
        <a:off x="6697" y="2160993"/>
        <a:ext cx="1242714" cy="745628"/>
      </dsp:txXfrm>
    </dsp:sp>
    <dsp:sp modelId="{B5B7680E-0DF3-45CC-9227-D682D4CAB9B8}">
      <dsp:nvSpPr>
        <dsp:cNvPr id="0" name=""/>
        <dsp:cNvSpPr/>
      </dsp:nvSpPr>
      <dsp:spPr>
        <a:xfrm>
          <a:off x="1373683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Luonnonsuojelun "ilmastonsuojeluohjelma" - nielut ja sopeutuminen</a:t>
          </a:r>
          <a:endParaRPr lang="fi-FI" sz="1000" b="0" i="0" kern="1200"/>
        </a:p>
      </dsp:txBody>
      <dsp:txXfrm>
        <a:off x="1373683" y="2160993"/>
        <a:ext cx="1242714" cy="745628"/>
      </dsp:txXfrm>
    </dsp:sp>
    <dsp:sp modelId="{CEC3A62C-B7A7-45DC-8AC9-D33CF36087FA}">
      <dsp:nvSpPr>
        <dsp:cNvPr id="0" name=""/>
        <dsp:cNvSpPr/>
      </dsp:nvSpPr>
      <dsp:spPr>
        <a:xfrm>
          <a:off x="2740669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Hulevesien hallinta ja kuivatuksen mitoitus</a:t>
          </a:r>
          <a:endParaRPr lang="fi-FI" sz="1000" b="0" i="0" kern="1200"/>
        </a:p>
      </dsp:txBody>
      <dsp:txXfrm>
        <a:off x="2740669" y="2160993"/>
        <a:ext cx="1242714" cy="745628"/>
      </dsp:txXfrm>
    </dsp:sp>
    <dsp:sp modelId="{EAD8AD26-9D6B-4E66-BF36-72770E91C3B9}">
      <dsp:nvSpPr>
        <dsp:cNvPr id="0" name=""/>
        <dsp:cNvSpPr/>
      </dsp:nvSpPr>
      <dsp:spPr>
        <a:xfrm>
          <a:off x="4107656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Vesistöjen ilmastokestävyys</a:t>
          </a:r>
        </a:p>
      </dsp:txBody>
      <dsp:txXfrm>
        <a:off x="4107656" y="2160993"/>
        <a:ext cx="1242714" cy="745628"/>
      </dsp:txXfrm>
    </dsp:sp>
    <dsp:sp modelId="{887A731F-C21E-41FA-BA0E-AB48B73C5DCD}">
      <dsp:nvSpPr>
        <dsp:cNvPr id="0" name=""/>
        <dsp:cNvSpPr/>
      </dsp:nvSpPr>
      <dsp:spPr>
        <a:xfrm>
          <a:off x="5474642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Meren, saariston ja rannikon ilmastokestävyys</a:t>
          </a:r>
          <a:endParaRPr lang="fi-FI" sz="1000" b="0" i="0" kern="1200"/>
        </a:p>
      </dsp:txBody>
      <dsp:txXfrm>
        <a:off x="5474642" y="2160993"/>
        <a:ext cx="1242714" cy="745628"/>
      </dsp:txXfrm>
    </dsp:sp>
    <dsp:sp modelId="{ADA2A749-74E1-485E-8DDE-D4823C5DB8C2}">
      <dsp:nvSpPr>
        <dsp:cNvPr id="0" name=""/>
        <dsp:cNvSpPr/>
      </dsp:nvSpPr>
      <dsp:spPr>
        <a:xfrm>
          <a:off x="6841628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Vesistöjen säännöstely ja patoturvallisuus</a:t>
          </a:r>
          <a:endParaRPr lang="fi-FI" sz="1000" b="0" i="0" kern="1200"/>
        </a:p>
      </dsp:txBody>
      <dsp:txXfrm>
        <a:off x="6841628" y="2160993"/>
        <a:ext cx="1242714" cy="745628"/>
      </dsp:txXfrm>
    </dsp:sp>
    <dsp:sp modelId="{BA0FBEB0-78D4-45A9-90F3-92D9A119CA53}">
      <dsp:nvSpPr>
        <dsp:cNvPr id="0" name=""/>
        <dsp:cNvSpPr/>
      </dsp:nvSpPr>
      <dsp:spPr>
        <a:xfrm>
          <a:off x="8208615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Ilmastokriteerit ja ilmastokestävyys </a:t>
          </a:r>
          <a:r>
            <a:rPr lang="fi-FI" sz="1000" b="0" i="0" u="none" kern="1200" err="1"/>
            <a:t>ELYn</a:t>
          </a:r>
          <a:r>
            <a:rPr lang="fi-FI" sz="1000" b="0" i="0" u="none" kern="1200"/>
            <a:t> jakaman rahoituksen arviointiin</a:t>
          </a:r>
          <a:endParaRPr lang="fi-FI" sz="1000" b="0" i="0" kern="1200"/>
        </a:p>
      </dsp:txBody>
      <dsp:txXfrm>
        <a:off x="8208615" y="2160993"/>
        <a:ext cx="1242714" cy="745628"/>
      </dsp:txXfrm>
    </dsp:sp>
    <dsp:sp modelId="{EF57929F-BE93-48E0-B471-1F22B248F67E}">
      <dsp:nvSpPr>
        <dsp:cNvPr id="0" name=""/>
        <dsp:cNvSpPr/>
      </dsp:nvSpPr>
      <dsp:spPr>
        <a:xfrm>
          <a:off x="9575601" y="21609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EU-osarahoitteisen rahoituksen ilmastokriteerit</a:t>
          </a:r>
          <a:endParaRPr lang="fi-FI" sz="1000" b="0" i="0" kern="1200"/>
        </a:p>
      </dsp:txBody>
      <dsp:txXfrm>
        <a:off x="9575601" y="2160993"/>
        <a:ext cx="1242714" cy="745628"/>
      </dsp:txXfrm>
    </dsp:sp>
    <dsp:sp modelId="{F3AACEE3-D246-4908-B74B-37ED6ACDC79D}">
      <dsp:nvSpPr>
        <dsp:cNvPr id="0" name=""/>
        <dsp:cNvSpPr/>
      </dsp:nvSpPr>
      <dsp:spPr>
        <a:xfrm>
          <a:off x="10937927" y="217512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Ilmastoteemat hankehakuihin</a:t>
          </a:r>
          <a:endParaRPr lang="fi-FI" sz="1000" b="0" i="0" kern="1200"/>
        </a:p>
      </dsp:txBody>
      <dsp:txXfrm>
        <a:off x="10937927" y="2175123"/>
        <a:ext cx="1242714" cy="745628"/>
      </dsp:txXfrm>
    </dsp:sp>
    <dsp:sp modelId="{695B06C1-1F5A-4EC0-9415-ED8B3E88DF21}">
      <dsp:nvSpPr>
        <dsp:cNvPr id="0" name=""/>
        <dsp:cNvSpPr/>
      </dsp:nvSpPr>
      <dsp:spPr>
        <a:xfrm>
          <a:off x="6697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Koulutusten kehittäminen ilmasto-osaamisen lisäämiseksi</a:t>
          </a:r>
          <a:endParaRPr lang="fi-FI" sz="1000" b="0" i="0" kern="1200"/>
        </a:p>
      </dsp:txBody>
      <dsp:txXfrm>
        <a:off x="6697" y="3030893"/>
        <a:ext cx="1242714" cy="745628"/>
      </dsp:txXfrm>
    </dsp:sp>
    <dsp:sp modelId="{75B88441-DA21-4F7D-B61E-8EEECC36859C}">
      <dsp:nvSpPr>
        <dsp:cNvPr id="0" name=""/>
        <dsp:cNvSpPr/>
      </dsp:nvSpPr>
      <dsp:spPr>
        <a:xfrm>
          <a:off x="1373683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 yritysten arvonlisäyksenä</a:t>
          </a:r>
          <a:endParaRPr lang="fi-FI" sz="1000" b="0" i="0" kern="1200"/>
        </a:p>
      </dsp:txBody>
      <dsp:txXfrm>
        <a:off x="1373683" y="3030893"/>
        <a:ext cx="1242714" cy="745628"/>
      </dsp:txXfrm>
    </dsp:sp>
    <dsp:sp modelId="{C6B075F1-E946-4AD9-B8F8-7158A7449203}">
      <dsp:nvSpPr>
        <dsp:cNvPr id="0" name=""/>
        <dsp:cNvSpPr/>
      </dsp:nvSpPr>
      <dsp:spPr>
        <a:xfrm>
          <a:off x="2740669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Viljelijöiden neuvonta ja ilmastomyönteinen maatalous</a:t>
          </a:r>
          <a:endParaRPr lang="fi-FI" sz="1000" b="0" i="0" kern="1200"/>
        </a:p>
      </dsp:txBody>
      <dsp:txXfrm>
        <a:off x="2740669" y="3030893"/>
        <a:ext cx="1242714" cy="745628"/>
      </dsp:txXfrm>
    </dsp:sp>
    <dsp:sp modelId="{D88FBE88-9C3D-4B1A-AD57-B55E2DC20086}">
      <dsp:nvSpPr>
        <dsp:cNvPr id="0" name=""/>
        <dsp:cNvSpPr/>
      </dsp:nvSpPr>
      <dsp:spPr>
        <a:xfrm>
          <a:off x="4107656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Yhteisöllisyys maaseudulla</a:t>
          </a:r>
          <a:endParaRPr lang="fi-FI" sz="1000" b="0" i="0" kern="1200"/>
        </a:p>
      </dsp:txBody>
      <dsp:txXfrm>
        <a:off x="4107656" y="3030893"/>
        <a:ext cx="1242714" cy="745628"/>
      </dsp:txXfrm>
    </dsp:sp>
    <dsp:sp modelId="{9F158EE6-3781-4835-AA51-015823B84E33}">
      <dsp:nvSpPr>
        <dsp:cNvPr id="0" name=""/>
        <dsp:cNvSpPr/>
      </dsp:nvSpPr>
      <dsp:spPr>
        <a:xfrm>
          <a:off x="5474642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Kulttuuriarvojen ja -ympäristön ilmastokestävyys</a:t>
          </a:r>
          <a:endParaRPr lang="fi-FI" sz="1000" b="0" i="0" kern="1200"/>
        </a:p>
      </dsp:txBody>
      <dsp:txXfrm>
        <a:off x="5474642" y="3030893"/>
        <a:ext cx="1242714" cy="745628"/>
      </dsp:txXfrm>
    </dsp:sp>
    <dsp:sp modelId="{7D243363-8555-42F4-A5DD-D087DA2063C8}">
      <dsp:nvSpPr>
        <dsp:cNvPr id="0" name=""/>
        <dsp:cNvSpPr/>
      </dsp:nvSpPr>
      <dsp:spPr>
        <a:xfrm>
          <a:off x="6841628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Uudet käyttövoimat</a:t>
          </a:r>
          <a:endParaRPr lang="fi-FI" sz="1000" b="0" i="0" kern="1200"/>
        </a:p>
      </dsp:txBody>
      <dsp:txXfrm>
        <a:off x="6841628" y="3030893"/>
        <a:ext cx="1242714" cy="745628"/>
      </dsp:txXfrm>
    </dsp:sp>
    <dsp:sp modelId="{326759D4-81B7-468B-BDC7-044702BE7B72}">
      <dsp:nvSpPr>
        <dsp:cNvPr id="0" name=""/>
        <dsp:cNvSpPr/>
      </dsp:nvSpPr>
      <dsp:spPr>
        <a:xfrm>
          <a:off x="8203930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Kestävämmän kulkumuotojakauman edistäminen</a:t>
          </a:r>
          <a:endParaRPr lang="fi-FI" sz="1000" b="0" i="0" kern="1200"/>
        </a:p>
      </dsp:txBody>
      <dsp:txXfrm>
        <a:off x="8203930" y="3030893"/>
        <a:ext cx="1242714" cy="745628"/>
      </dsp:txXfrm>
    </dsp:sp>
    <dsp:sp modelId="{03367FF2-E26D-4A3F-9200-ACF7DA947187}">
      <dsp:nvSpPr>
        <dsp:cNvPr id="0" name=""/>
        <dsp:cNvSpPr/>
      </dsp:nvSpPr>
      <dsp:spPr>
        <a:xfrm>
          <a:off x="9570941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Tievihreä sopeutumisessa ja hiilinieluna</a:t>
          </a:r>
          <a:endParaRPr lang="fi-FI" sz="1000" b="0" i="0" kern="1200"/>
        </a:p>
      </dsp:txBody>
      <dsp:txXfrm>
        <a:off x="9570941" y="3030893"/>
        <a:ext cx="1242714" cy="745628"/>
      </dsp:txXfrm>
    </dsp:sp>
    <dsp:sp modelId="{92F67C84-0F71-4C50-B6E5-BD6F3B7EA425}">
      <dsp:nvSpPr>
        <dsp:cNvPr id="0" name=""/>
        <dsp:cNvSpPr/>
      </dsp:nvSpPr>
      <dsp:spPr>
        <a:xfrm>
          <a:off x="10942587" y="303089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Liikenteen rahoituksen kehittämisen mahdollisuudet</a:t>
          </a:r>
          <a:endParaRPr lang="fi-FI" sz="1000" b="0" i="0" kern="1200"/>
        </a:p>
      </dsp:txBody>
      <dsp:txXfrm>
        <a:off x="10942587" y="3030893"/>
        <a:ext cx="1242714" cy="745628"/>
      </dsp:txXfrm>
    </dsp:sp>
    <dsp:sp modelId="{89F21656-6CAC-4270-8BA9-E13A8E6D1646}">
      <dsp:nvSpPr>
        <dsp:cNvPr id="0" name=""/>
        <dsp:cNvSpPr/>
      </dsp:nvSpPr>
      <dsp:spPr>
        <a:xfrm>
          <a:off x="6697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Ilmastokriteerit hankkeiden ja urakoiden perusteluihin</a:t>
          </a:r>
          <a:endParaRPr lang="fi-FI" sz="1000" b="0" i="0" kern="1200"/>
        </a:p>
      </dsp:txBody>
      <dsp:txXfrm>
        <a:off x="6697" y="3900794"/>
        <a:ext cx="1242714" cy="745628"/>
      </dsp:txXfrm>
    </dsp:sp>
    <dsp:sp modelId="{2D989C72-6251-4F00-BBC2-C1EDE9EBC1C9}">
      <dsp:nvSpPr>
        <dsp:cNvPr id="0" name=""/>
        <dsp:cNvSpPr/>
      </dsp:nvSpPr>
      <dsp:spPr>
        <a:xfrm>
          <a:off x="1373683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i="0" u="none" kern="1200">
              <a:latin typeface="Arial" panose="020B0604020202020204"/>
              <a:ea typeface="+mn-ea"/>
              <a:cs typeface="+mn-cs"/>
            </a:rPr>
            <a:t>Resurssitehokkuus ja digitalisaatio liikenteenhallinnassa, tienpidon tiedonkeruussa sekä suunnittelussa.</a:t>
          </a:r>
          <a:endParaRPr lang="fi-FI" sz="900" b="0" i="0" kern="1200"/>
        </a:p>
      </dsp:txBody>
      <dsp:txXfrm>
        <a:off x="1373683" y="3900794"/>
        <a:ext cx="1242714" cy="745628"/>
      </dsp:txXfrm>
    </dsp:sp>
    <dsp:sp modelId="{18DE3DE2-C1A3-4DB9-8896-BA87C04AFB61}">
      <dsp:nvSpPr>
        <dsp:cNvPr id="0" name=""/>
        <dsp:cNvSpPr/>
      </dsp:nvSpPr>
      <dsp:spPr>
        <a:xfrm>
          <a:off x="2735984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Toimintavarmuus, liikenneturvallisuus ja vaikutusketjut</a:t>
          </a:r>
          <a:endParaRPr lang="fi-FI" sz="1000" b="0" i="0" kern="1200"/>
        </a:p>
      </dsp:txBody>
      <dsp:txXfrm>
        <a:off x="2735984" y="3900794"/>
        <a:ext cx="1242714" cy="745628"/>
      </dsp:txXfrm>
    </dsp:sp>
    <dsp:sp modelId="{6BB400C2-04D8-4BAF-9A41-C83DB9A0EBBC}">
      <dsp:nvSpPr>
        <dsp:cNvPr id="0" name=""/>
        <dsp:cNvSpPr/>
      </dsp:nvSpPr>
      <dsp:spPr>
        <a:xfrm>
          <a:off x="4107656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Ilmastoviestintä</a:t>
          </a:r>
          <a:endParaRPr lang="fi-FI" sz="1000" b="0" i="0" kern="1200"/>
        </a:p>
      </dsp:txBody>
      <dsp:txXfrm>
        <a:off x="4107656" y="3900794"/>
        <a:ext cx="1242714" cy="745628"/>
      </dsp:txXfrm>
    </dsp:sp>
    <dsp:sp modelId="{22F68C42-5BCE-4744-BBDB-C3475439AC3E}">
      <dsp:nvSpPr>
        <dsp:cNvPr id="0" name=""/>
        <dsp:cNvSpPr/>
      </dsp:nvSpPr>
      <dsp:spPr>
        <a:xfrm>
          <a:off x="5479302" y="3910323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Ilmastonäkökulma sidosryhmä- ja verkostotyössä</a:t>
          </a:r>
          <a:endParaRPr lang="fi-FI" sz="1000" b="0" i="0" kern="1200"/>
        </a:p>
      </dsp:txBody>
      <dsp:txXfrm>
        <a:off x="5479302" y="3910323"/>
        <a:ext cx="1242714" cy="745628"/>
      </dsp:txXfrm>
    </dsp:sp>
    <dsp:sp modelId="{458F563E-D6DB-424C-B7D4-2F3F1801FF4B}">
      <dsp:nvSpPr>
        <dsp:cNvPr id="0" name=""/>
        <dsp:cNvSpPr/>
      </dsp:nvSpPr>
      <dsp:spPr>
        <a:xfrm>
          <a:off x="6841628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Ohjaavat tahot ja ELY-keskus ilmastoyhteistyössä</a:t>
          </a:r>
          <a:endParaRPr lang="fi-FI" sz="1000" b="0" i="0" kern="1200"/>
        </a:p>
      </dsp:txBody>
      <dsp:txXfrm>
        <a:off x="6841628" y="3900794"/>
        <a:ext cx="1242714" cy="745628"/>
      </dsp:txXfrm>
    </dsp:sp>
    <dsp:sp modelId="{4674149F-8738-4AAE-AB47-87BCE2F6B8DD}">
      <dsp:nvSpPr>
        <dsp:cNvPr id="0" name=""/>
        <dsp:cNvSpPr/>
      </dsp:nvSpPr>
      <dsp:spPr>
        <a:xfrm>
          <a:off x="8208615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 osana tulossuunnittelua</a:t>
          </a:r>
          <a:endParaRPr lang="fi-FI" sz="1000" b="0" i="0" kern="1200"/>
        </a:p>
      </dsp:txBody>
      <dsp:txXfrm>
        <a:off x="8208615" y="3900794"/>
        <a:ext cx="1242714" cy="745628"/>
      </dsp:txXfrm>
    </dsp:sp>
    <dsp:sp modelId="{087AD99A-DB71-4EC9-9E79-066190ADDBCE}">
      <dsp:nvSpPr>
        <dsp:cNvPr id="0" name=""/>
        <dsp:cNvSpPr/>
      </dsp:nvSpPr>
      <dsp:spPr>
        <a:xfrm>
          <a:off x="9575601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Yhteistyö vastuualueiden välillä ilmastoasioissa</a:t>
          </a:r>
          <a:endParaRPr lang="fi-FI" sz="1000" b="0" i="0" kern="1200"/>
        </a:p>
      </dsp:txBody>
      <dsp:txXfrm>
        <a:off x="9575601" y="3900794"/>
        <a:ext cx="1242714" cy="745628"/>
      </dsp:txXfrm>
    </dsp:sp>
    <dsp:sp modelId="{5E4E8A28-5ED9-4BBF-BB30-05A0EDB7562A}">
      <dsp:nvSpPr>
        <dsp:cNvPr id="0" name=""/>
        <dsp:cNvSpPr/>
      </dsp:nvSpPr>
      <dsp:spPr>
        <a:xfrm>
          <a:off x="10942587" y="39007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ELYn henkilöstön ilmasto-osaaminen, tietous ja kyky innovoida</a:t>
          </a:r>
          <a:endParaRPr lang="fi-FI" sz="1000" b="0" i="0" kern="1200"/>
        </a:p>
      </dsp:txBody>
      <dsp:txXfrm>
        <a:off x="10942587" y="3900794"/>
        <a:ext cx="1242714" cy="745628"/>
      </dsp:txXfrm>
    </dsp:sp>
    <dsp:sp modelId="{9A458923-A935-4AFC-867D-4EE0919DAD87}">
      <dsp:nvSpPr>
        <dsp:cNvPr id="0" name=""/>
        <dsp:cNvSpPr/>
      </dsp:nvSpPr>
      <dsp:spPr>
        <a:xfrm>
          <a:off x="2057176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Ilmastoennakointi ja ELYn rooli alueella</a:t>
          </a:r>
          <a:endParaRPr lang="fi-FI" sz="1000" b="0" i="0" kern="1200"/>
        </a:p>
      </dsp:txBody>
      <dsp:txXfrm>
        <a:off x="2057176" y="4770694"/>
        <a:ext cx="1242714" cy="745628"/>
      </dsp:txXfrm>
    </dsp:sp>
    <dsp:sp modelId="{49827259-8F77-40F6-9DD1-C27BB2A8672A}">
      <dsp:nvSpPr>
        <dsp:cNvPr id="0" name=""/>
        <dsp:cNvSpPr/>
      </dsp:nvSpPr>
      <dsp:spPr>
        <a:xfrm>
          <a:off x="3424163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Ilmastomyönteiset hankintakriteerit  ELY-keskusten kaikkiin hankintoihin</a:t>
          </a:r>
          <a:endParaRPr lang="fi-FI" sz="1000" b="0" i="0" kern="1200"/>
        </a:p>
      </dsp:txBody>
      <dsp:txXfrm>
        <a:off x="3424163" y="4770694"/>
        <a:ext cx="1242714" cy="745628"/>
      </dsp:txXfrm>
    </dsp:sp>
    <dsp:sp modelId="{456CAFE9-26DB-4F7F-BC59-029F46F3EFEF}">
      <dsp:nvSpPr>
        <dsp:cNvPr id="0" name=""/>
        <dsp:cNvSpPr/>
      </dsp:nvSpPr>
      <dsp:spPr>
        <a:xfrm>
          <a:off x="4791149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Tiedolla johtaminen, seuranta ja vaikuttavuus</a:t>
          </a:r>
          <a:endParaRPr lang="fi-FI" sz="1000" b="0" i="0" kern="1200"/>
        </a:p>
      </dsp:txBody>
      <dsp:txXfrm>
        <a:off x="4791149" y="4770694"/>
        <a:ext cx="1242714" cy="745628"/>
      </dsp:txXfrm>
    </dsp:sp>
    <dsp:sp modelId="{2226827F-4775-4568-B186-82FC5CFC4F24}">
      <dsp:nvSpPr>
        <dsp:cNvPr id="0" name=""/>
        <dsp:cNvSpPr/>
      </dsp:nvSpPr>
      <dsp:spPr>
        <a:xfrm>
          <a:off x="6158135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Riskienhallinnan, varautumisen ja sopeutumisen integrointi (jatkuvuus)</a:t>
          </a:r>
          <a:endParaRPr lang="fi-FI" sz="1000" b="0" i="0" kern="1200"/>
        </a:p>
      </dsp:txBody>
      <dsp:txXfrm>
        <a:off x="6158135" y="4770694"/>
        <a:ext cx="1242714" cy="745628"/>
      </dsp:txXfrm>
    </dsp:sp>
    <dsp:sp modelId="{F9775C8F-9934-42BC-8B92-D23441E8363D}">
      <dsp:nvSpPr>
        <dsp:cNvPr id="0" name=""/>
        <dsp:cNvSpPr/>
      </dsp:nvSpPr>
      <dsp:spPr>
        <a:xfrm>
          <a:off x="7525122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u="none" kern="1200"/>
            <a:t>Tiekartan jalkauttaminen ja edistymisen seuranta</a:t>
          </a:r>
          <a:endParaRPr lang="fi-FI" sz="1000" b="0" i="0" kern="1200"/>
        </a:p>
      </dsp:txBody>
      <dsp:txXfrm>
        <a:off x="7525122" y="4770694"/>
        <a:ext cx="1242714" cy="745628"/>
      </dsp:txXfrm>
    </dsp:sp>
    <dsp:sp modelId="{B99F7FF7-16D1-4338-8F9B-E5296B319BFC}">
      <dsp:nvSpPr>
        <dsp:cNvPr id="0" name=""/>
        <dsp:cNvSpPr/>
      </dsp:nvSpPr>
      <dsp:spPr>
        <a:xfrm>
          <a:off x="8892108" y="4770694"/>
          <a:ext cx="1242714" cy="74562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000" rIns="0" bIns="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i="0" kern="1200"/>
            <a:t>Etätyö ja muut sisäiset linjaukset</a:t>
          </a:r>
        </a:p>
      </dsp:txBody>
      <dsp:txXfrm>
        <a:off x="8892108" y="4770694"/>
        <a:ext cx="1242714" cy="7456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F7941-D2DF-4357-A38C-9050D1E98B33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477F-EE35-4D81-85D4-273BA1D4C8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389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477F-EE35-4D81-85D4-273BA1D4C894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30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477F-EE35-4D81-85D4-273BA1D4C894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02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477F-EE35-4D81-85D4-273BA1D4C89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582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9.55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D2011-A160-41DD-8753-DD916FF0B12E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19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2A2259-96C3-4841-8B14-BD8B719EF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8C0AD5-1DB8-496D-8ABF-889B45169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111502-84EC-40E7-8FE2-485C85670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C9623-3A07-4D8A-87E4-D9FA40B6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ADE353-59F6-496F-AF45-EF878EA0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27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DDB126-AA49-4762-960A-98B1584EB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65BF97D-EF01-4813-ADCE-7003BAB0D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FAEA1E-E80D-4005-8FD7-EFA3E27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06F3A0C-BA76-4AE8-839D-0DA95B7D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F924CEF-D3FC-46F6-8EEA-4097A86F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45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E6F9849-6DD3-4140-99CC-7E1EE9DAC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A8DE5F4-6805-44E0-B7C2-998C7E3F2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3CF3C6-801E-48E7-8468-25D82A05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19BD19-FBE6-48B2-8576-36E66EA7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9037E7-8579-4C60-85AD-F14E92A8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76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F17-9411-A74E-A570-C2E376290F19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488766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762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F17-9411-A74E-A570-C2E376290F19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25123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23.9.2021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69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23.9.2021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2400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23.9.2021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78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23.9.2021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932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23.9.2021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67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4AE07A-97EC-4ECD-ABE7-442FFD78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5B6BB6-3D0A-4255-A641-64E60698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36177E-5FCB-4334-8037-035B27C5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866317-3F86-48F3-B396-9E43C59A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FA3A65-C2D4-43DE-A0EE-C0A03A52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83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23.9.2021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343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5090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7100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23.9.2021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3553403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2688576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862466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3371386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998" y="1907722"/>
            <a:ext cx="6616700" cy="1739900"/>
          </a:xfrm>
          <a:prstGeom prst="rect">
            <a:avLst/>
          </a:prstGeom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26100" y="3757613"/>
            <a:ext cx="5715000" cy="179773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5880990B-2DF8-7D4C-863A-41295D378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278563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9D09E47-ED84-1440-B542-535EF1E55ECB}" type="datetime1">
              <a:rPr lang="fi-FI" smtClean="0"/>
              <a:t>23.9.2021</a:t>
            </a:fld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1ECF05C0-05BB-1547-88CD-599C7F3A7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31FA9BF8-E4D5-F34D-BEBC-DAF69BBC1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278563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</p:spTree>
    <p:extLst>
      <p:ext uri="{BB962C8B-B14F-4D97-AF65-F5344CB8AC3E}">
        <p14:creationId xmlns:p14="http://schemas.microsoft.com/office/powerpoint/2010/main" val="3796161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430" y="5844946"/>
            <a:ext cx="3175340" cy="834974"/>
          </a:xfrm>
          <a:prstGeom prst="rect">
            <a:avLst/>
          </a:prstGeom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EACCD4E2-38C8-674D-BD36-A983BAFFA2B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495997" y="998590"/>
            <a:ext cx="6169747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D5FEC1AB-9B6F-C847-890B-E0D52B1EAF01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42900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6E23A04-979E-BF47-814A-DF93C8FD3AA2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11084" y="3736663"/>
            <a:ext cx="6156552" cy="19854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845239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F9AB59F-0532-DE42-803F-58E0666C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FC2042E-97DB-F74D-A86A-D6E2B59E8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429" y="143925"/>
            <a:ext cx="2898074" cy="762066"/>
          </a:xfrm>
          <a:prstGeom prst="rect">
            <a:avLst/>
          </a:prstGeom>
          <a:effectLst/>
        </p:spPr>
      </p:pic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23DC9A41-8C7D-FA4A-8080-1171A02A1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19332" y="756850"/>
            <a:ext cx="6311686" cy="2259260"/>
          </a:xfrm>
        </p:spPr>
        <p:txBody>
          <a:bodyPr anchor="b">
            <a:noAutofit/>
          </a:bodyPr>
          <a:lstStyle>
            <a:lvl1pPr marL="0" indent="0">
              <a:buNone/>
              <a:defRPr sz="46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esityksen otsikko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15B0866-1F49-8C45-8297-F576612F51F4}"/>
              </a:ext>
            </a:extLst>
          </p:cNvPr>
          <p:cNvCxnSpPr>
            <a:cxnSpLocks/>
          </p:cNvCxnSpPr>
          <p:nvPr userDrawn="1"/>
        </p:nvCxnSpPr>
        <p:spPr>
          <a:xfrm>
            <a:off x="5142670" y="3187260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7C1B810-75B5-AE49-8B65-F8BAC809D42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034418" y="3494924"/>
            <a:ext cx="6296599" cy="10087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Tähän lisätietoa esityksestä</a:t>
            </a:r>
          </a:p>
        </p:txBody>
      </p:sp>
    </p:spTree>
    <p:extLst>
      <p:ext uri="{BB962C8B-B14F-4D97-AF65-F5344CB8AC3E}">
        <p14:creationId xmlns:p14="http://schemas.microsoft.com/office/powerpoint/2010/main" val="428837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1392F1-6BD7-46AE-B665-9C7CC8C4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D323C3-F39C-4DAD-9667-EDE0ACFD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673B78-D453-4A0F-A9E4-0B492A1D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A47F0F-BC2C-45CC-95A8-1FCA04A7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5F4C6CF-A66D-4A00-B058-5DC7C13D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74931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1052195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0" y="1825625"/>
            <a:ext cx="10521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D8809-4BBA-FB47-8F6B-2E4C3BBEC8E1}" type="datetime1">
              <a:rPr lang="fi-FI" smtClean="0"/>
              <a:t>23.9.2021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969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B517050-4F3B-C047-A78A-618684D78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23.9.2021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72EEAFEC-E7DF-874B-A8BF-52E92BCBA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1A5C3D4D-B804-1040-98F3-7F52761C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5EEAD9B4-32D4-9C4A-9A65-89B06314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90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kuvasuika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88C609-01E9-1042-9013-D6070C27C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125"/>
            <a:ext cx="8743951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6B2234-D55C-5243-AFAE-0C4CBBFA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851" y="1825625"/>
            <a:ext cx="8743950" cy="4149725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C62B113-2EFD-FA4F-85CE-6294F8741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A480AAB2-60F5-444B-8E95-D2C48BD479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2500" y="0"/>
            <a:ext cx="2349500" cy="6858000"/>
          </a:xfrm>
          <a:prstGeom prst="rect">
            <a:avLst/>
          </a:prstGeom>
        </p:spPr>
      </p:pic>
      <p:sp>
        <p:nvSpPr>
          <p:cNvPr id="9" name="Päivämäärän paikkamerkki 13">
            <a:extLst>
              <a:ext uri="{FF2B5EF4-FFF2-40B4-BE49-F238E27FC236}">
                <a16:creationId xmlns:a16="http://schemas.microsoft.com/office/drawing/2014/main" id="{377260D9-1E80-B146-BD77-E728B4A8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09008" y="6171403"/>
            <a:ext cx="857250" cy="365125"/>
          </a:xfrm>
        </p:spPr>
        <p:txBody>
          <a:bodyPr/>
          <a:lstStyle/>
          <a:p>
            <a:fld id="{4862A799-5F24-5C47-A369-B670D9CB6341}" type="datetime1">
              <a:rPr lang="fi-FI" smtClean="0"/>
              <a:t>23.9.2021</a:t>
            </a:fld>
            <a:endParaRPr lang="fi-FI"/>
          </a:p>
        </p:txBody>
      </p:sp>
      <p:sp>
        <p:nvSpPr>
          <p:cNvPr id="11" name="Alatunnisteen paikkamerkki 14">
            <a:extLst>
              <a:ext uri="{FF2B5EF4-FFF2-40B4-BE49-F238E27FC236}">
                <a16:creationId xmlns:a16="http://schemas.microsoft.com/office/drawing/2014/main" id="{540252B0-2202-9B4C-AC78-C8EDFF40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5067" y="6171403"/>
            <a:ext cx="4673140" cy="365125"/>
          </a:xfrm>
        </p:spPr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2" name="Dian numeron paikkamerkki 15">
            <a:extLst>
              <a:ext uri="{FF2B5EF4-FFF2-40B4-BE49-F238E27FC236}">
                <a16:creationId xmlns:a16="http://schemas.microsoft.com/office/drawing/2014/main" id="{5332A496-83BD-2646-9212-3BDB81858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3407" y="6171403"/>
            <a:ext cx="666751" cy="365125"/>
          </a:xfrm>
        </p:spPr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7351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64397"/>
            <a:ext cx="10515600" cy="2058024"/>
          </a:xfrm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74816"/>
            <a:ext cx="10515600" cy="1897261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9B02B7B0-D788-F347-805C-6C4481348C05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186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dia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E229C36E-11E8-BC41-9D8A-C509487AA4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2A2F70E-AE1E-AE4C-A3F1-D6389F3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1553"/>
            <a:ext cx="10515600" cy="1943724"/>
          </a:xfrm>
          <a:effectLst/>
        </p:spPr>
        <p:txBody>
          <a:bodyPr anchor="b">
            <a:normAutofit/>
          </a:bodyPr>
          <a:lstStyle>
            <a:lvl1pPr algn="ctr">
              <a:defRPr sz="4600">
                <a:solidFill>
                  <a:schemeClr val="tx2">
                    <a:lumMod val="75000"/>
                  </a:schemeClr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546B996-1FB4-7F4B-9896-E2BFB168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54702"/>
            <a:ext cx="10515600" cy="156179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2"/>
                </a:solidFill>
                <a:effectLst>
                  <a:glow rad="203200">
                    <a:schemeClr val="bg1">
                      <a:alpha val="36000"/>
                    </a:schemeClr>
                  </a:glo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3C6FC-B51F-6F4F-9A3B-CC83C17C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53017B-9241-F045-9938-790C86BC6799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BE65551-9885-054A-A5A6-18A31251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64F447C0-8CEA-6F4D-B6BA-FBB716384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278563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2A494C4-5C1E-1B4E-BA24-9C3B924DA7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5915618"/>
            <a:ext cx="2381940" cy="737443"/>
          </a:xfrm>
          <a:prstGeom prst="rect">
            <a:avLst/>
          </a:prstGeom>
        </p:spPr>
      </p:pic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BB8986C8-A071-3F48-9184-336E81C5EF1B}"/>
              </a:ext>
            </a:extLst>
          </p:cNvPr>
          <p:cNvCxnSpPr>
            <a:cxnSpLocks/>
          </p:cNvCxnSpPr>
          <p:nvPr userDrawn="1"/>
        </p:nvCxnSpPr>
        <p:spPr>
          <a:xfrm>
            <a:off x="5619335" y="3064671"/>
            <a:ext cx="95333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0353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C5E76F-1694-7242-8552-D2A4EC57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C0786A-21DD-D54D-BE7E-EE3CAA01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CBF142D-887D-364F-B6E5-A22295DC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8484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CF05DAF7-765C-AA49-ADAB-09401FC0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EB1-1368-884D-9E57-0FADA1F8AB87}" type="datetime1">
              <a:rPr lang="fi-FI" smtClean="0"/>
              <a:t>23.9.2021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C172261-910D-BD4B-AA2F-387BDCC6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3F91BB72-F917-134D-BB72-F5F5B278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3690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57E547-E16F-314D-A380-57E01214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81E144-6C28-AD4F-956A-78B27CCAB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DA6ACC3-740D-7D4C-B803-A44EE7D22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EA82D3F-7E45-9C4A-889A-57995B655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0481F27-E760-EF49-A4D6-C933A54C0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18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BAA32D-6297-BD46-9960-703BC39D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4BF85-6982-2B4C-8EF9-3CC5043EC92B}" type="datetime1">
              <a:rPr lang="fi-FI" smtClean="0"/>
              <a:t>23.9.2021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FB2A6D1A-2B84-0044-94A7-E5F41446B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1FFB929-98BD-024A-AFB3-9917EFA7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6860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FC0550-1FE7-FD4C-BAA2-D411D11AB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6C2F6AE-E9F6-384B-AB3E-8B086E28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C727-43D5-2642-9E0D-C5FA1C6072B0}" type="datetime1">
              <a:rPr lang="fi-FI" smtClean="0"/>
              <a:t>23.9.2021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85D247C-D0AE-3B4B-98B3-076E981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69A78D-90C3-E34B-93C3-AA030F48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649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A6B2A-6A76-2D4D-9164-11F14E8F3508}" type="datetime1">
              <a:rPr lang="fi-FI" smtClean="0"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8691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-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3CA2C02-7150-7C4B-A80D-FEBCA36C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AA6B2A-6A76-2D4D-9164-11F14E8F3508}" type="datetime1">
              <a:rPr lang="fi-FI" smtClean="0"/>
              <a:pPr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4424AD2-898D-5F44-A6A4-96EEEFA4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C16F94-EE62-0F41-9122-9FCCADAA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4D5A7B7C-E81B-4E4D-BB27-E9495BA74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58222"/>
            <a:ext cx="12192000" cy="1325563"/>
          </a:xfrm>
          <a:effectLst>
            <a:outerShdw blurRad="203200" dir="5400000" algn="ctr" rotWithShape="0">
              <a:srgbClr val="12346C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tähän kiitosteksti</a:t>
            </a:r>
          </a:p>
        </p:txBody>
      </p:sp>
    </p:spTree>
    <p:extLst>
      <p:ext uri="{BB962C8B-B14F-4D97-AF65-F5344CB8AC3E}">
        <p14:creationId xmlns:p14="http://schemas.microsoft.com/office/powerpoint/2010/main" val="371994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4C304C-4C8E-4EF3-9F77-6F4040DDB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F20B57-08AE-4740-876E-E41A1DAF3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301DBE0-34B7-42F0-AF14-7E4ADD6B0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FB141BD-B3D2-4560-B155-1535C1BD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5479FED-AF1B-406F-B6A6-A1363938A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91C7E7A-12A9-4E96-9A21-D24DE38E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9792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7108F-143E-4440-8F0D-1E45DAB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E66197-EC9A-8C44-90D2-BFB22FEF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F74A5D-4771-A343-BFFA-62FDE3A50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B0E6731-0950-524D-B024-33323F8B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E00E-D0C3-EA41-BA8E-9F2239380562}" type="datetime1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F1B5B2-9D9E-444C-A93D-BEC1AF328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3291E9-B0A3-1E48-ADDD-23522E22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6214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F6410-A4E8-F843-BEFC-79BDC8AE2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4749C22-42C9-2843-9607-285BF7401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2967979-334A-644B-9C98-1F86A309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12079E-CAF0-284D-A6E5-C915F0F2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3C398-DFFB-2E4C-999A-7431C2851EA3}" type="datetime1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E663A-672C-864D-8B4B-020F5696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03344B3-A37A-2643-978C-C359FA84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2153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8A13B-B4DB-4B42-9572-71077103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4BEFA9A-FCC8-8143-B40B-3A77A0240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06ED86-405E-5D4E-825C-87F6E408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0CDB-2001-5E46-80DD-17DF42406978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02632D-A670-4143-B6B3-399FB92C0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C3B0FD-62F7-EA45-B0A6-BF46A558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818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FC6C8E-F0C0-B549-9CF0-FFEBC0F52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EB2CD57-B80D-8E4A-9DD4-8C94DA9E5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31583-CC19-DF41-9CFD-6AD1350D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6680-747A-E547-B244-C48582052440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E4D4AA-637E-924E-827A-217BDF39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5E38D9-F6A3-374A-824D-AFA88DF3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ABE4D-E3AA-DE44-821B-852CBCAB17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083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B6FAE5-7BA3-4B21-A750-60D5912CE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BE94C61-111D-47BB-B4DE-7F5AD7540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23631E-F733-49AA-BFD5-CCC57409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8E57-8D26-4C25-9165-FA314FB2B8B3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AE13C7-5AE9-4943-8658-782DB8AF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1EE13A-00DB-4BE1-8874-170B91CA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8AD4-B033-4144-82AF-4C7422E6820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5188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 ja sisältö elementillä_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</a:t>
            </a:r>
            <a:endParaRPr lang="fi-FI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Kerkkä Valeria</a:t>
            </a:r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89A02-2183-4EC2-9978-996C81F899C4}" type="slidenum"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2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2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2346" y="4005368"/>
            <a:ext cx="1619654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8348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AF5ED276-0204-40E6-B3D6-A29A0811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510394"/>
            <a:ext cx="11834341" cy="3159498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  <a:gd name="connsiteX0" fmla="*/ 0 w 10000"/>
              <a:gd name="connsiteY0" fmla="*/ 4445 h 10553"/>
              <a:gd name="connsiteX1" fmla="*/ 0 w 10000"/>
              <a:gd name="connsiteY1" fmla="*/ 10553 h 10553"/>
              <a:gd name="connsiteX2" fmla="*/ 4985 w 10000"/>
              <a:gd name="connsiteY2" fmla="*/ 5425 h 10553"/>
              <a:gd name="connsiteX3" fmla="*/ 10000 w 10000"/>
              <a:gd name="connsiteY3" fmla="*/ 5419 h 10553"/>
              <a:gd name="connsiteX4" fmla="*/ 10000 w 10000"/>
              <a:gd name="connsiteY4" fmla="*/ 553 h 10553"/>
              <a:gd name="connsiteX5" fmla="*/ 4601 w 10000"/>
              <a:gd name="connsiteY5" fmla="*/ 0 h 10553"/>
              <a:gd name="connsiteX6" fmla="*/ 0 w 10000"/>
              <a:gd name="connsiteY6" fmla="*/ 4445 h 10553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  <a:gd name="connsiteX0" fmla="*/ 0 w 10000"/>
              <a:gd name="connsiteY0" fmla="*/ 4468 h 10576"/>
              <a:gd name="connsiteX1" fmla="*/ 0 w 10000"/>
              <a:gd name="connsiteY1" fmla="*/ 10576 h 10576"/>
              <a:gd name="connsiteX2" fmla="*/ 4985 w 10000"/>
              <a:gd name="connsiteY2" fmla="*/ 5448 h 10576"/>
              <a:gd name="connsiteX3" fmla="*/ 10000 w 10000"/>
              <a:gd name="connsiteY3" fmla="*/ 5442 h 10576"/>
              <a:gd name="connsiteX4" fmla="*/ 10000 w 10000"/>
              <a:gd name="connsiteY4" fmla="*/ 576 h 10576"/>
              <a:gd name="connsiteX5" fmla="*/ 4601 w 10000"/>
              <a:gd name="connsiteY5" fmla="*/ 23 h 10576"/>
              <a:gd name="connsiteX6" fmla="*/ 0 w 10000"/>
              <a:gd name="connsiteY6" fmla="*/ 4468 h 1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576">
                <a:moveTo>
                  <a:pt x="0" y="4468"/>
                </a:moveTo>
                <a:lnTo>
                  <a:pt x="0" y="10576"/>
                </a:lnTo>
                <a:cubicBezTo>
                  <a:pt x="1195" y="6090"/>
                  <a:pt x="3644" y="5440"/>
                  <a:pt x="4985" y="5448"/>
                </a:cubicBezTo>
                <a:lnTo>
                  <a:pt x="10000" y="5442"/>
                </a:lnTo>
                <a:lnTo>
                  <a:pt x="10000" y="576"/>
                </a:lnTo>
                <a:cubicBezTo>
                  <a:pt x="7689" y="-155"/>
                  <a:pt x="4944" y="14"/>
                  <a:pt x="4601" y="23"/>
                </a:cubicBezTo>
                <a:cubicBezTo>
                  <a:pt x="2299" y="83"/>
                  <a:pt x="342" y="2596"/>
                  <a:pt x="0" y="4468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18A66D6D-8F98-4660-A768-97FB85B4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3166" y="11041"/>
                  <a:pt x="8177" y="9815"/>
                  <a:pt x="15744" y="9766"/>
                </a:cubicBezTo>
                <a:cubicBezTo>
                  <a:pt x="16871" y="9758"/>
                  <a:pt x="24550" y="9754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378395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5732590"/>
            <a:ext cx="7060949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88DF8E-5E02-40AB-90C4-DE45B779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14879" y="5732590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tx2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tx2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79E75F-9A0D-4860-913E-C4C401DAD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28116" y="5455057"/>
            <a:ext cx="4114800" cy="204601"/>
          </a:xfrm>
        </p:spPr>
        <p:txBody>
          <a:bodyPr/>
          <a:lstStyle>
            <a:lvl1pPr algn="r">
              <a:defRPr lang="fi-FI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i-FI"/>
              <a:t>Valeria Kerkkä</a:t>
            </a:r>
            <a:endParaRPr lang="fi-FI" sz="1600" kern="120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8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39871"/>
            <a:ext cx="11834341" cy="272045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2864">
                <a:moveTo>
                  <a:pt x="32870" y="11160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1116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20931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5458" y="4737495"/>
            <a:ext cx="7068698" cy="642035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39075F1A-02C4-4735-B1E3-C64DC67F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4156" y="4737495"/>
            <a:ext cx="1240109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BD6B811-C650-4A18-9C6D-CB0DEFCA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4459962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4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3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9E26A5B-0527-2A40-8198-D97AB2849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0" y="180000"/>
            <a:ext cx="11834343" cy="5653369"/>
          </a:xfrm>
          <a:custGeom>
            <a:avLst/>
            <a:gdLst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4632577 h 5653369"/>
              <a:gd name="connsiteX7" fmla="*/ 2 w 11834343"/>
              <a:gd name="connsiteY7" fmla="*/ 2262418 h 5653369"/>
              <a:gd name="connsiteX8" fmla="*/ 2 w 11834343"/>
              <a:gd name="connsiteY8" fmla="*/ 1515743 h 5653369"/>
              <a:gd name="connsiteX9" fmla="*/ 4173164 w 11834343"/>
              <a:gd name="connsiteY9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2262418 h 5653369"/>
              <a:gd name="connsiteX7" fmla="*/ 2 w 11834343"/>
              <a:gd name="connsiteY7" fmla="*/ 1515743 h 5653369"/>
              <a:gd name="connsiteX8" fmla="*/ 4173164 w 11834343"/>
              <a:gd name="connsiteY8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3830951 h 5653369"/>
              <a:gd name="connsiteX4" fmla="*/ 11834343 w 11834343"/>
              <a:gd name="connsiteY4" fmla="*/ 4781242 h 5653369"/>
              <a:gd name="connsiteX5" fmla="*/ 2 w 11834343"/>
              <a:gd name="connsiteY5" fmla="*/ 5653369 h 5653369"/>
              <a:gd name="connsiteX6" fmla="*/ 2 w 11834343"/>
              <a:gd name="connsiteY6" fmla="*/ 1515743 h 5653369"/>
              <a:gd name="connsiteX7" fmla="*/ 4173164 w 11834343"/>
              <a:gd name="connsiteY7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613369 h 5653369"/>
              <a:gd name="connsiteX3" fmla="*/ 11834343 w 11834343"/>
              <a:gd name="connsiteY3" fmla="*/ 4781242 h 5653369"/>
              <a:gd name="connsiteX4" fmla="*/ 2 w 11834343"/>
              <a:gd name="connsiteY4" fmla="*/ 5653369 h 5653369"/>
              <a:gd name="connsiteX5" fmla="*/ 2 w 11834343"/>
              <a:gd name="connsiteY5" fmla="*/ 1515743 h 5653369"/>
              <a:gd name="connsiteX6" fmla="*/ 4173164 w 11834343"/>
              <a:gd name="connsiteY6" fmla="*/ 0 h 5653369"/>
              <a:gd name="connsiteX0" fmla="*/ 4173164 w 11834343"/>
              <a:gd name="connsiteY0" fmla="*/ 0 h 5653369"/>
              <a:gd name="connsiteX1" fmla="*/ 11834343 w 11834343"/>
              <a:gd name="connsiteY1" fmla="*/ 0 h 5653369"/>
              <a:gd name="connsiteX2" fmla="*/ 11834343 w 11834343"/>
              <a:gd name="connsiteY2" fmla="*/ 4781242 h 5653369"/>
              <a:gd name="connsiteX3" fmla="*/ 2 w 11834343"/>
              <a:gd name="connsiteY3" fmla="*/ 5653369 h 5653369"/>
              <a:gd name="connsiteX4" fmla="*/ 2 w 11834343"/>
              <a:gd name="connsiteY4" fmla="*/ 1515743 h 5653369"/>
              <a:gd name="connsiteX5" fmla="*/ 4173164 w 11834343"/>
              <a:gd name="connsiteY5" fmla="*/ 0 h 565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343" h="5653369">
                <a:moveTo>
                  <a:pt x="4173164" y="0"/>
                </a:moveTo>
                <a:lnTo>
                  <a:pt x="11834343" y="0"/>
                </a:lnTo>
                <a:lnTo>
                  <a:pt x="11834343" y="4781242"/>
                </a:lnTo>
                <a:cubicBezTo>
                  <a:pt x="11819942" y="4767138"/>
                  <a:pt x="-5758" y="5651802"/>
                  <a:pt x="2" y="5653369"/>
                </a:cubicBezTo>
                <a:lnTo>
                  <a:pt x="2" y="1515743"/>
                </a:lnTo>
                <a:cubicBezTo>
                  <a:pt x="2819434" y="1624499"/>
                  <a:pt x="3916820" y="928388"/>
                  <a:pt x="4173164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8858" y="3996390"/>
            <a:ext cx="11834341" cy="268161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35341" h="2994355">
                <a:moveTo>
                  <a:pt x="0" y="898261"/>
                </a:moveTo>
                <a:cubicBezTo>
                  <a:pt x="436248" y="646332"/>
                  <a:pt x="1024862" y="449117"/>
                  <a:pt x="2025820" y="264554"/>
                </a:cubicBezTo>
                <a:cubicBezTo>
                  <a:pt x="3026778" y="79991"/>
                  <a:pt x="3851536" y="-24505"/>
                  <a:pt x="5916845" y="4924"/>
                </a:cubicBezTo>
                <a:lnTo>
                  <a:pt x="11835341" y="6932"/>
                </a:lnTo>
                <a:lnTo>
                  <a:pt x="11835341" y="2994355"/>
                </a:lnTo>
                <a:lnTo>
                  <a:pt x="1000" y="2994355"/>
                </a:lnTo>
                <a:cubicBezTo>
                  <a:pt x="667" y="2295657"/>
                  <a:pt x="333" y="1596959"/>
                  <a:pt x="0" y="89826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 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 tai poistamalla kuvan ja lisäämällä uuden kuvan napsauttamalla kuvaketta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84148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2948" y="3325673"/>
            <a:ext cx="6950798" cy="642034"/>
          </a:xfrm>
        </p:spPr>
        <p:txBody>
          <a:bodyPr anchor="t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885340FB-A085-44AC-B06C-1418A7E1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3972" y="3326656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F912D628-CD7A-4946-A2B4-D103992E9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1172" y="3052610"/>
            <a:ext cx="4114800" cy="20460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4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8">
            <a:extLst>
              <a:ext uri="{FF2B5EF4-FFF2-40B4-BE49-F238E27FC236}">
                <a16:creationId xmlns:a16="http://schemas.microsoft.com/office/drawing/2014/main" id="{9D79146F-FB5D-482D-BEE2-42A25810F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2661957"/>
            <a:ext cx="11834341" cy="398504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  <a:gd name="connsiteX0" fmla="*/ 32870 w 32870"/>
              <a:gd name="connsiteY0" fmla="*/ 15500 h 15500"/>
              <a:gd name="connsiteX1" fmla="*/ 32870 w 32870"/>
              <a:gd name="connsiteY1" fmla="*/ 0 h 15500"/>
              <a:gd name="connsiteX2" fmla="*/ 32870 w 32870"/>
              <a:gd name="connsiteY2" fmla="*/ 4650 h 15500"/>
              <a:gd name="connsiteX3" fmla="*/ 19067 w 32870"/>
              <a:gd name="connsiteY3" fmla="*/ 4661 h 15500"/>
              <a:gd name="connsiteX4" fmla="*/ 0 w 32870"/>
              <a:gd name="connsiteY4" fmla="*/ 11678 h 15500"/>
              <a:gd name="connsiteX5" fmla="*/ 0 w 32870"/>
              <a:gd name="connsiteY5" fmla="*/ 15500 h 15500"/>
              <a:gd name="connsiteX6" fmla="*/ 32870 w 32870"/>
              <a:gd name="connsiteY6" fmla="*/ 15500 h 15500"/>
              <a:gd name="connsiteX0" fmla="*/ 32870 w 32870"/>
              <a:gd name="connsiteY0" fmla="*/ 10850 h 10850"/>
              <a:gd name="connsiteX1" fmla="*/ 32870 w 32870"/>
              <a:gd name="connsiteY1" fmla="*/ 0 h 10850"/>
              <a:gd name="connsiteX2" fmla="*/ 19067 w 32870"/>
              <a:gd name="connsiteY2" fmla="*/ 11 h 10850"/>
              <a:gd name="connsiteX3" fmla="*/ 0 w 32870"/>
              <a:gd name="connsiteY3" fmla="*/ 7028 h 10850"/>
              <a:gd name="connsiteX4" fmla="*/ 0 w 32870"/>
              <a:gd name="connsiteY4" fmla="*/ 10850 h 10850"/>
              <a:gd name="connsiteX5" fmla="*/ 32870 w 32870"/>
              <a:gd name="connsiteY5" fmla="*/ 10850 h 1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0850">
                <a:moveTo>
                  <a:pt x="32870" y="10850"/>
                </a:moveTo>
                <a:lnTo>
                  <a:pt x="32870" y="0"/>
                </a:lnTo>
                <a:lnTo>
                  <a:pt x="19067" y="11"/>
                </a:lnTo>
                <a:cubicBezTo>
                  <a:pt x="13563" y="3"/>
                  <a:pt x="2671" y="800"/>
                  <a:pt x="0" y="7028"/>
                </a:cubicBezTo>
                <a:lnTo>
                  <a:pt x="0" y="10850"/>
                </a:lnTo>
                <a:lnTo>
                  <a:pt x="32870" y="1085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9">
            <a:extLst>
              <a:ext uri="{FF2B5EF4-FFF2-40B4-BE49-F238E27FC236}">
                <a16:creationId xmlns:a16="http://schemas.microsoft.com/office/drawing/2014/main" id="{B5B976A8-CE61-4DC9-871A-17A9AC0F8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4341" cy="4209096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2671" y="5450"/>
                  <a:pt x="13563" y="4653"/>
                  <a:pt x="19067" y="4661"/>
                </a:cubicBezTo>
                <a:cubicBezTo>
                  <a:pt x="20406" y="4663"/>
                  <a:pt x="28166" y="4655"/>
                  <a:pt x="32870" y="4650"/>
                </a:cubicBezTo>
                <a:lnTo>
                  <a:pt x="32870" y="0"/>
                </a:lnTo>
                <a:cubicBezTo>
                  <a:pt x="28197" y="2"/>
                  <a:pt x="20433" y="7"/>
                  <a:pt x="18389" y="20"/>
                </a:cubicBez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3012948" y="3387374"/>
            <a:ext cx="8193024" cy="1800000"/>
          </a:xfrm>
        </p:spPr>
        <p:txBody>
          <a:bodyPr anchor="ctr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3012949" y="5597458"/>
            <a:ext cx="6969312" cy="642035"/>
          </a:xfrm>
        </p:spPr>
        <p:txBody>
          <a:bodyPr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985E3F4-62CC-4CEC-8965-E8A66FBC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260" y="559745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  <a:endParaRPr lang="fi-FI" sz="1600">
              <a:solidFill>
                <a:schemeClr val="bg1"/>
              </a:solidFill>
            </a:endParaRP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53E613E-3102-404E-9128-95F7165B5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09460" y="5307460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  <a:endParaRPr lang="fi-FI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8018E9-80C4-4993-A221-4A6DCD91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05791F-B12F-471F-96D8-8E123E78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9A6805A-1732-4D6B-95E6-FDB947998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90DADE5-0809-471F-80E7-CA8D27BD2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52E9501-ED23-475A-834A-6C72C557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307B192-3BD7-4C57-BB21-A9A5E2A9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7E45ED-3136-496B-AD6B-85567C5E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E9424CB-E74B-43FA-8176-8EF836A6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6552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5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  <p:sp>
        <p:nvSpPr>
          <p:cNvPr id="7" name="Freeform 24">
            <a:extLst>
              <a:ext uri="{FF2B5EF4-FFF2-40B4-BE49-F238E27FC236}">
                <a16:creationId xmlns:a16="http://schemas.microsoft.com/office/drawing/2014/main" id="{1A042BF1-EF78-493D-A6DE-B399BD8FC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8284039" cy="6515254"/>
          </a:xfrm>
          <a:custGeom>
            <a:avLst/>
            <a:gdLst>
              <a:gd name="T0" fmla="*/ 23006 w 23006"/>
              <a:gd name="T1" fmla="*/ 0 h 18070"/>
              <a:gd name="T2" fmla="*/ 11591 w 23006"/>
              <a:gd name="T3" fmla="*/ 0 h 18070"/>
              <a:gd name="T4" fmla="*/ 0 w 23006"/>
              <a:gd name="T5" fmla="*/ 4209 h 18070"/>
              <a:gd name="T6" fmla="*/ 0 w 23006"/>
              <a:gd name="T7" fmla="*/ 18070 h 18070"/>
              <a:gd name="T8" fmla="*/ 18262 w 23006"/>
              <a:gd name="T9" fmla="*/ 18070 h 18070"/>
              <a:gd name="T10" fmla="*/ 18262 w 23006"/>
              <a:gd name="T11" fmla="*/ 17566 h 18070"/>
              <a:gd name="T12" fmla="*/ 23006 w 23006"/>
              <a:gd name="T13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18295 w 23006"/>
              <a:gd name="connsiteY5" fmla="*/ 17555 h 18070"/>
              <a:gd name="connsiteX6" fmla="*/ 23006 w 23006"/>
              <a:gd name="connsiteY6" fmla="*/ 0 h 18070"/>
              <a:gd name="connsiteX0" fmla="*/ 23006 w 23120"/>
              <a:gd name="connsiteY0" fmla="*/ 0 h 18070"/>
              <a:gd name="connsiteX1" fmla="*/ 11591 w 23120"/>
              <a:gd name="connsiteY1" fmla="*/ 0 h 18070"/>
              <a:gd name="connsiteX2" fmla="*/ 0 w 23120"/>
              <a:gd name="connsiteY2" fmla="*/ 4209 h 18070"/>
              <a:gd name="connsiteX3" fmla="*/ 0 w 23120"/>
              <a:gd name="connsiteY3" fmla="*/ 18070 h 18070"/>
              <a:gd name="connsiteX4" fmla="*/ 18262 w 23120"/>
              <a:gd name="connsiteY4" fmla="*/ 18070 h 18070"/>
              <a:gd name="connsiteX5" fmla="*/ 23120 w 23120"/>
              <a:gd name="connsiteY5" fmla="*/ 7420 h 18070"/>
              <a:gd name="connsiteX6" fmla="*/ 23006 w 23120"/>
              <a:gd name="connsiteY6" fmla="*/ 0 h 18070"/>
              <a:gd name="connsiteX0" fmla="*/ 23006 w 23309"/>
              <a:gd name="connsiteY0" fmla="*/ 0 h 18070"/>
              <a:gd name="connsiteX1" fmla="*/ 11591 w 23309"/>
              <a:gd name="connsiteY1" fmla="*/ 0 h 18070"/>
              <a:gd name="connsiteX2" fmla="*/ 0 w 23309"/>
              <a:gd name="connsiteY2" fmla="*/ 4209 h 18070"/>
              <a:gd name="connsiteX3" fmla="*/ 0 w 23309"/>
              <a:gd name="connsiteY3" fmla="*/ 18070 h 18070"/>
              <a:gd name="connsiteX4" fmla="*/ 18262 w 23309"/>
              <a:gd name="connsiteY4" fmla="*/ 18070 h 18070"/>
              <a:gd name="connsiteX5" fmla="*/ 23006 w 23309"/>
              <a:gd name="connsiteY5" fmla="*/ 0 h 18070"/>
              <a:gd name="connsiteX0" fmla="*/ 23006 w 23146"/>
              <a:gd name="connsiteY0" fmla="*/ 0 h 18070"/>
              <a:gd name="connsiteX1" fmla="*/ 11591 w 23146"/>
              <a:gd name="connsiteY1" fmla="*/ 0 h 18070"/>
              <a:gd name="connsiteX2" fmla="*/ 0 w 23146"/>
              <a:gd name="connsiteY2" fmla="*/ 4209 h 18070"/>
              <a:gd name="connsiteX3" fmla="*/ 0 w 23146"/>
              <a:gd name="connsiteY3" fmla="*/ 18070 h 18070"/>
              <a:gd name="connsiteX4" fmla="*/ 18262 w 23146"/>
              <a:gd name="connsiteY4" fmla="*/ 18070 h 18070"/>
              <a:gd name="connsiteX5" fmla="*/ 23006 w 23146"/>
              <a:gd name="connsiteY5" fmla="*/ 0 h 18070"/>
              <a:gd name="connsiteX0" fmla="*/ 23006 w 23006"/>
              <a:gd name="connsiteY0" fmla="*/ 0 h 18070"/>
              <a:gd name="connsiteX1" fmla="*/ 11591 w 23006"/>
              <a:gd name="connsiteY1" fmla="*/ 0 h 18070"/>
              <a:gd name="connsiteX2" fmla="*/ 0 w 23006"/>
              <a:gd name="connsiteY2" fmla="*/ 4209 h 18070"/>
              <a:gd name="connsiteX3" fmla="*/ 0 w 23006"/>
              <a:gd name="connsiteY3" fmla="*/ 18070 h 18070"/>
              <a:gd name="connsiteX4" fmla="*/ 18262 w 23006"/>
              <a:gd name="connsiteY4" fmla="*/ 18070 h 18070"/>
              <a:gd name="connsiteX5" fmla="*/ 23006 w 23006"/>
              <a:gd name="connsiteY5" fmla="*/ 0 h 1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06" h="18070">
                <a:moveTo>
                  <a:pt x="23006" y="0"/>
                </a:move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8070"/>
                </a:lnTo>
                <a:lnTo>
                  <a:pt x="18262" y="18070"/>
                </a:lnTo>
                <a:cubicBezTo>
                  <a:pt x="18287" y="18090"/>
                  <a:pt x="22931" y="62"/>
                  <a:pt x="23006" y="0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9868" y="2825496"/>
            <a:ext cx="5143500" cy="2391156"/>
          </a:xfrm>
        </p:spPr>
        <p:txBody>
          <a:bodyPr anchor="ctr" anchorCtr="0"/>
          <a:lstStyle>
            <a:lvl1pPr algn="l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Otsikko, Esityksen aloitussivu </a:t>
            </a:r>
            <a:br>
              <a:rPr lang="fi-FI"/>
            </a:br>
            <a:r>
              <a:rPr lang="fi-FI"/>
              <a:t>– </a:t>
            </a:r>
            <a:r>
              <a:rPr lang="fi-FI" err="1"/>
              <a:t>Arial</a:t>
            </a:r>
            <a:r>
              <a:rPr lang="fi-FI"/>
              <a:t> </a:t>
            </a:r>
            <a:r>
              <a:rPr lang="fi-FI" err="1"/>
              <a:t>Bold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kolme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2074" y="5703145"/>
            <a:ext cx="4195818" cy="642035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BFBF6B36-2C5D-4C96-B600-824137F55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47818" y="180000"/>
            <a:ext cx="5266800" cy="6516000"/>
          </a:xfrm>
          <a:custGeom>
            <a:avLst/>
            <a:gdLst>
              <a:gd name="connsiteX0" fmla="*/ 0 w 11834341"/>
              <a:gd name="connsiteY0" fmla="*/ 0 h 2987423"/>
              <a:gd name="connsiteX1" fmla="*/ 11834341 w 11834341"/>
              <a:gd name="connsiteY1" fmla="*/ 0 h 2987423"/>
              <a:gd name="connsiteX2" fmla="*/ 11834341 w 11834341"/>
              <a:gd name="connsiteY2" fmla="*/ 2987423 h 2987423"/>
              <a:gd name="connsiteX3" fmla="*/ 0 w 11834341"/>
              <a:gd name="connsiteY3" fmla="*/ 2987423 h 2987423"/>
              <a:gd name="connsiteX4" fmla="*/ 0 w 11834341"/>
              <a:gd name="connsiteY4" fmla="*/ 0 h 2987423"/>
              <a:gd name="connsiteX0" fmla="*/ 9467 w 11843808"/>
              <a:gd name="connsiteY0" fmla="*/ 0 h 2987423"/>
              <a:gd name="connsiteX1" fmla="*/ 11843808 w 11843808"/>
              <a:gd name="connsiteY1" fmla="*/ 0 h 2987423"/>
              <a:gd name="connsiteX2" fmla="*/ 11843808 w 11843808"/>
              <a:gd name="connsiteY2" fmla="*/ 2987423 h 2987423"/>
              <a:gd name="connsiteX3" fmla="*/ 9467 w 11843808"/>
              <a:gd name="connsiteY3" fmla="*/ 2987423 h 2987423"/>
              <a:gd name="connsiteX4" fmla="*/ 0 w 11843808"/>
              <a:gd name="connsiteY4" fmla="*/ 1159280 h 2987423"/>
              <a:gd name="connsiteX5" fmla="*/ 9467 w 11843808"/>
              <a:gd name="connsiteY5" fmla="*/ 0 h 2987423"/>
              <a:gd name="connsiteX0" fmla="*/ 9467 w 11843808"/>
              <a:gd name="connsiteY0" fmla="*/ 2008 h 2989431"/>
              <a:gd name="connsiteX1" fmla="*/ 5925312 w 11843808"/>
              <a:gd name="connsiteY1" fmla="*/ 0 h 2989431"/>
              <a:gd name="connsiteX2" fmla="*/ 11843808 w 11843808"/>
              <a:gd name="connsiteY2" fmla="*/ 2008 h 2989431"/>
              <a:gd name="connsiteX3" fmla="*/ 11843808 w 11843808"/>
              <a:gd name="connsiteY3" fmla="*/ 2989431 h 2989431"/>
              <a:gd name="connsiteX4" fmla="*/ 9467 w 11843808"/>
              <a:gd name="connsiteY4" fmla="*/ 2989431 h 2989431"/>
              <a:gd name="connsiteX5" fmla="*/ 0 w 11843808"/>
              <a:gd name="connsiteY5" fmla="*/ 1161288 h 2989431"/>
              <a:gd name="connsiteX6" fmla="*/ 9467 w 11843808"/>
              <a:gd name="connsiteY6" fmla="*/ 2008 h 2989431"/>
              <a:gd name="connsiteX0" fmla="*/ 650 w 11834991"/>
              <a:gd name="connsiteY0" fmla="*/ 2008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6" fmla="*/ 650 w 11834991"/>
              <a:gd name="connsiteY6" fmla="*/ 2008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463 h 2989431"/>
              <a:gd name="connsiteX1" fmla="*/ 5916495 w 11834991"/>
              <a:gd name="connsiteY1" fmla="*/ 0 h 2989431"/>
              <a:gd name="connsiteX2" fmla="*/ 11834991 w 11834991"/>
              <a:gd name="connsiteY2" fmla="*/ 2008 h 2989431"/>
              <a:gd name="connsiteX3" fmla="*/ 11834991 w 11834991"/>
              <a:gd name="connsiteY3" fmla="*/ 2989431 h 2989431"/>
              <a:gd name="connsiteX4" fmla="*/ 650 w 11834991"/>
              <a:gd name="connsiteY4" fmla="*/ 2989431 h 2989431"/>
              <a:gd name="connsiteX5" fmla="*/ 3883 w 11834991"/>
              <a:gd name="connsiteY5" fmla="*/ 1164463 h 2989431"/>
              <a:gd name="connsiteX0" fmla="*/ 3883 w 11834991"/>
              <a:gd name="connsiteY0" fmla="*/ 1164732 h 2989700"/>
              <a:gd name="connsiteX1" fmla="*/ 5916495 w 11834991"/>
              <a:gd name="connsiteY1" fmla="*/ 269 h 2989700"/>
              <a:gd name="connsiteX2" fmla="*/ 11834991 w 11834991"/>
              <a:gd name="connsiteY2" fmla="*/ 2277 h 2989700"/>
              <a:gd name="connsiteX3" fmla="*/ 11834991 w 11834991"/>
              <a:gd name="connsiteY3" fmla="*/ 2989700 h 2989700"/>
              <a:gd name="connsiteX4" fmla="*/ 650 w 11834991"/>
              <a:gd name="connsiteY4" fmla="*/ 2989700 h 2989700"/>
              <a:gd name="connsiteX5" fmla="*/ 3883 w 11834991"/>
              <a:gd name="connsiteY5" fmla="*/ 1164732 h 2989700"/>
              <a:gd name="connsiteX0" fmla="*/ 3883 w 11834991"/>
              <a:gd name="connsiteY0" fmla="*/ 1164463 h 2989431"/>
              <a:gd name="connsiteX1" fmla="*/ 1805336 w 11834991"/>
              <a:gd name="connsiteY1" fmla="*/ 525357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4463 h 2989431"/>
              <a:gd name="connsiteX1" fmla="*/ 1758770 w 11834991"/>
              <a:gd name="connsiteY1" fmla="*/ 451274 h 2989431"/>
              <a:gd name="connsiteX2" fmla="*/ 5916495 w 11834991"/>
              <a:gd name="connsiteY2" fmla="*/ 0 h 2989431"/>
              <a:gd name="connsiteX3" fmla="*/ 11834991 w 11834991"/>
              <a:gd name="connsiteY3" fmla="*/ 2008 h 2989431"/>
              <a:gd name="connsiteX4" fmla="*/ 11834991 w 11834991"/>
              <a:gd name="connsiteY4" fmla="*/ 2989431 h 2989431"/>
              <a:gd name="connsiteX5" fmla="*/ 650 w 11834991"/>
              <a:gd name="connsiteY5" fmla="*/ 2989431 h 2989431"/>
              <a:gd name="connsiteX6" fmla="*/ 3883 w 11834991"/>
              <a:gd name="connsiteY6" fmla="*/ 1164463 h 2989431"/>
              <a:gd name="connsiteX0" fmla="*/ 3883 w 11834991"/>
              <a:gd name="connsiteY0" fmla="*/ 1166530 h 2991498"/>
              <a:gd name="connsiteX1" fmla="*/ 1758770 w 11834991"/>
              <a:gd name="connsiteY1" fmla="*/ 453341 h 2991498"/>
              <a:gd name="connsiteX2" fmla="*/ 5916495 w 11834991"/>
              <a:gd name="connsiteY2" fmla="*/ 2067 h 2991498"/>
              <a:gd name="connsiteX3" fmla="*/ 11834991 w 11834991"/>
              <a:gd name="connsiteY3" fmla="*/ 4075 h 2991498"/>
              <a:gd name="connsiteX4" fmla="*/ 11834991 w 11834991"/>
              <a:gd name="connsiteY4" fmla="*/ 2991498 h 2991498"/>
              <a:gd name="connsiteX5" fmla="*/ 650 w 11834991"/>
              <a:gd name="connsiteY5" fmla="*/ 2991498 h 2991498"/>
              <a:gd name="connsiteX6" fmla="*/ 3883 w 11834991"/>
              <a:gd name="connsiteY6" fmla="*/ 1166530 h 2991498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834 h 2989802"/>
              <a:gd name="connsiteX1" fmla="*/ 1758770 w 11834991"/>
              <a:gd name="connsiteY1" fmla="*/ 451645 h 2989802"/>
              <a:gd name="connsiteX2" fmla="*/ 5916495 w 11834991"/>
              <a:gd name="connsiteY2" fmla="*/ 371 h 2989802"/>
              <a:gd name="connsiteX3" fmla="*/ 11834991 w 11834991"/>
              <a:gd name="connsiteY3" fmla="*/ 2379 h 2989802"/>
              <a:gd name="connsiteX4" fmla="*/ 11834991 w 11834991"/>
              <a:gd name="connsiteY4" fmla="*/ 2989802 h 2989802"/>
              <a:gd name="connsiteX5" fmla="*/ 650 w 11834991"/>
              <a:gd name="connsiteY5" fmla="*/ 2989802 h 2989802"/>
              <a:gd name="connsiteX6" fmla="*/ 3883 w 11834991"/>
              <a:gd name="connsiteY6" fmla="*/ 1164834 h 2989802"/>
              <a:gd name="connsiteX0" fmla="*/ 3883 w 11834991"/>
              <a:gd name="connsiteY0" fmla="*/ 1164775 h 2989743"/>
              <a:gd name="connsiteX1" fmla="*/ 1758770 w 11834991"/>
              <a:gd name="connsiteY1" fmla="*/ 451586 h 2989743"/>
              <a:gd name="connsiteX2" fmla="*/ 5916495 w 11834991"/>
              <a:gd name="connsiteY2" fmla="*/ 312 h 2989743"/>
              <a:gd name="connsiteX3" fmla="*/ 11834991 w 11834991"/>
              <a:gd name="connsiteY3" fmla="*/ 2320 h 2989743"/>
              <a:gd name="connsiteX4" fmla="*/ 11834991 w 11834991"/>
              <a:gd name="connsiteY4" fmla="*/ 2989743 h 2989743"/>
              <a:gd name="connsiteX5" fmla="*/ 650 w 11834991"/>
              <a:gd name="connsiteY5" fmla="*/ 2989743 h 2989743"/>
              <a:gd name="connsiteX6" fmla="*/ 3883 w 11834991"/>
              <a:gd name="connsiteY6" fmla="*/ 1164775 h 2989743"/>
              <a:gd name="connsiteX0" fmla="*/ 3883 w 11834991"/>
              <a:gd name="connsiteY0" fmla="*/ 1164880 h 2989848"/>
              <a:gd name="connsiteX1" fmla="*/ 1932336 w 11834991"/>
              <a:gd name="connsiteY1" fmla="*/ 411474 h 2989848"/>
              <a:gd name="connsiteX2" fmla="*/ 5916495 w 11834991"/>
              <a:gd name="connsiteY2" fmla="*/ 417 h 2989848"/>
              <a:gd name="connsiteX3" fmla="*/ 11834991 w 11834991"/>
              <a:gd name="connsiteY3" fmla="*/ 2425 h 2989848"/>
              <a:gd name="connsiteX4" fmla="*/ 11834991 w 11834991"/>
              <a:gd name="connsiteY4" fmla="*/ 2989848 h 2989848"/>
              <a:gd name="connsiteX5" fmla="*/ 650 w 11834991"/>
              <a:gd name="connsiteY5" fmla="*/ 2989848 h 2989848"/>
              <a:gd name="connsiteX6" fmla="*/ 3883 w 11834991"/>
              <a:gd name="connsiteY6" fmla="*/ 1164880 h 2989848"/>
              <a:gd name="connsiteX0" fmla="*/ 3883 w 11834991"/>
              <a:gd name="connsiteY0" fmla="*/ 1164867 h 2989835"/>
              <a:gd name="connsiteX1" fmla="*/ 1932336 w 11834991"/>
              <a:gd name="connsiteY1" fmla="*/ 411461 h 2989835"/>
              <a:gd name="connsiteX2" fmla="*/ 5916495 w 11834991"/>
              <a:gd name="connsiteY2" fmla="*/ 404 h 2989835"/>
              <a:gd name="connsiteX3" fmla="*/ 11834991 w 11834991"/>
              <a:gd name="connsiteY3" fmla="*/ 2412 h 2989835"/>
              <a:gd name="connsiteX4" fmla="*/ 11834991 w 11834991"/>
              <a:gd name="connsiteY4" fmla="*/ 2989835 h 2989835"/>
              <a:gd name="connsiteX5" fmla="*/ 650 w 11834991"/>
              <a:gd name="connsiteY5" fmla="*/ 2989835 h 2989835"/>
              <a:gd name="connsiteX6" fmla="*/ 3883 w 11834991"/>
              <a:gd name="connsiteY6" fmla="*/ 1164867 h 2989835"/>
              <a:gd name="connsiteX0" fmla="*/ 3883 w 11834991"/>
              <a:gd name="connsiteY0" fmla="*/ 1164888 h 2989856"/>
              <a:gd name="connsiteX1" fmla="*/ 1921753 w 11834991"/>
              <a:gd name="connsiteY1" fmla="*/ 405132 h 2989856"/>
              <a:gd name="connsiteX2" fmla="*/ 5916495 w 11834991"/>
              <a:gd name="connsiteY2" fmla="*/ 425 h 2989856"/>
              <a:gd name="connsiteX3" fmla="*/ 11834991 w 11834991"/>
              <a:gd name="connsiteY3" fmla="*/ 2433 h 2989856"/>
              <a:gd name="connsiteX4" fmla="*/ 11834991 w 11834991"/>
              <a:gd name="connsiteY4" fmla="*/ 2989856 h 2989856"/>
              <a:gd name="connsiteX5" fmla="*/ 650 w 11834991"/>
              <a:gd name="connsiteY5" fmla="*/ 2989856 h 2989856"/>
              <a:gd name="connsiteX6" fmla="*/ 3883 w 11834991"/>
              <a:gd name="connsiteY6" fmla="*/ 1164888 h 2989856"/>
              <a:gd name="connsiteX0" fmla="*/ 43 w 11835384"/>
              <a:gd name="connsiteY0" fmla="*/ 893516 h 2989610"/>
              <a:gd name="connsiteX1" fmla="*/ 1922146 w 11835384"/>
              <a:gd name="connsiteY1" fmla="*/ 404886 h 2989610"/>
              <a:gd name="connsiteX2" fmla="*/ 5916888 w 11835384"/>
              <a:gd name="connsiteY2" fmla="*/ 179 h 2989610"/>
              <a:gd name="connsiteX3" fmla="*/ 11835384 w 11835384"/>
              <a:gd name="connsiteY3" fmla="*/ 2187 h 2989610"/>
              <a:gd name="connsiteX4" fmla="*/ 11835384 w 11835384"/>
              <a:gd name="connsiteY4" fmla="*/ 2989610 h 2989610"/>
              <a:gd name="connsiteX5" fmla="*/ 1043 w 11835384"/>
              <a:gd name="connsiteY5" fmla="*/ 2989610 h 2989610"/>
              <a:gd name="connsiteX6" fmla="*/ 43 w 11835384"/>
              <a:gd name="connsiteY6" fmla="*/ 893516 h 2989610"/>
              <a:gd name="connsiteX0" fmla="*/ 0 w 11835341"/>
              <a:gd name="connsiteY0" fmla="*/ 893516 h 2989610"/>
              <a:gd name="connsiteX1" fmla="*/ 1922103 w 11835341"/>
              <a:gd name="connsiteY1" fmla="*/ 404886 h 2989610"/>
              <a:gd name="connsiteX2" fmla="*/ 5916845 w 11835341"/>
              <a:gd name="connsiteY2" fmla="*/ 179 h 2989610"/>
              <a:gd name="connsiteX3" fmla="*/ 11835341 w 11835341"/>
              <a:gd name="connsiteY3" fmla="*/ 2187 h 2989610"/>
              <a:gd name="connsiteX4" fmla="*/ 11835341 w 11835341"/>
              <a:gd name="connsiteY4" fmla="*/ 2989610 h 2989610"/>
              <a:gd name="connsiteX5" fmla="*/ 1000 w 11835341"/>
              <a:gd name="connsiteY5" fmla="*/ 2989610 h 2989610"/>
              <a:gd name="connsiteX6" fmla="*/ 0 w 11835341"/>
              <a:gd name="connsiteY6" fmla="*/ 893516 h 2989610"/>
              <a:gd name="connsiteX0" fmla="*/ 0 w 11835341"/>
              <a:gd name="connsiteY0" fmla="*/ 893720 h 2989814"/>
              <a:gd name="connsiteX1" fmla="*/ 2025820 w 11835341"/>
              <a:gd name="connsiteY1" fmla="*/ 260013 h 2989814"/>
              <a:gd name="connsiteX2" fmla="*/ 5916845 w 11835341"/>
              <a:gd name="connsiteY2" fmla="*/ 383 h 2989814"/>
              <a:gd name="connsiteX3" fmla="*/ 11835341 w 11835341"/>
              <a:gd name="connsiteY3" fmla="*/ 2391 h 2989814"/>
              <a:gd name="connsiteX4" fmla="*/ 11835341 w 11835341"/>
              <a:gd name="connsiteY4" fmla="*/ 2989814 h 2989814"/>
              <a:gd name="connsiteX5" fmla="*/ 1000 w 11835341"/>
              <a:gd name="connsiteY5" fmla="*/ 2989814 h 2989814"/>
              <a:gd name="connsiteX6" fmla="*/ 0 w 11835341"/>
              <a:gd name="connsiteY6" fmla="*/ 893720 h 2989814"/>
              <a:gd name="connsiteX0" fmla="*/ 0 w 11835341"/>
              <a:gd name="connsiteY0" fmla="*/ 897278 h 2993372"/>
              <a:gd name="connsiteX1" fmla="*/ 2025820 w 11835341"/>
              <a:gd name="connsiteY1" fmla="*/ 263571 h 2993372"/>
              <a:gd name="connsiteX2" fmla="*/ 5916845 w 11835341"/>
              <a:gd name="connsiteY2" fmla="*/ 3941 h 2993372"/>
              <a:gd name="connsiteX3" fmla="*/ 11835341 w 11835341"/>
              <a:gd name="connsiteY3" fmla="*/ 5949 h 2993372"/>
              <a:gd name="connsiteX4" fmla="*/ 11835341 w 11835341"/>
              <a:gd name="connsiteY4" fmla="*/ 2993372 h 2993372"/>
              <a:gd name="connsiteX5" fmla="*/ 1000 w 11835341"/>
              <a:gd name="connsiteY5" fmla="*/ 2993372 h 2993372"/>
              <a:gd name="connsiteX6" fmla="*/ 0 w 11835341"/>
              <a:gd name="connsiteY6" fmla="*/ 897278 h 2993372"/>
              <a:gd name="connsiteX0" fmla="*/ 0 w 11835341"/>
              <a:gd name="connsiteY0" fmla="*/ 898261 h 2994355"/>
              <a:gd name="connsiteX1" fmla="*/ 2025820 w 11835341"/>
              <a:gd name="connsiteY1" fmla="*/ 264554 h 2994355"/>
              <a:gd name="connsiteX2" fmla="*/ 5916845 w 11835341"/>
              <a:gd name="connsiteY2" fmla="*/ 4924 h 2994355"/>
              <a:gd name="connsiteX3" fmla="*/ 11835341 w 11835341"/>
              <a:gd name="connsiteY3" fmla="*/ 6932 h 2994355"/>
              <a:gd name="connsiteX4" fmla="*/ 11835341 w 11835341"/>
              <a:gd name="connsiteY4" fmla="*/ 2994355 h 2994355"/>
              <a:gd name="connsiteX5" fmla="*/ 1000 w 11835341"/>
              <a:gd name="connsiteY5" fmla="*/ 2994355 h 2994355"/>
              <a:gd name="connsiteX6" fmla="*/ 0 w 11835341"/>
              <a:gd name="connsiteY6" fmla="*/ 898261 h 2994355"/>
              <a:gd name="connsiteX0" fmla="*/ 0 w 11835341"/>
              <a:gd name="connsiteY0" fmla="*/ 901345 h 2997439"/>
              <a:gd name="connsiteX1" fmla="*/ 2025820 w 11835341"/>
              <a:gd name="connsiteY1" fmla="*/ 267638 h 2997439"/>
              <a:gd name="connsiteX2" fmla="*/ 3810844 w 11835341"/>
              <a:gd name="connsiteY2" fmla="*/ 3863 h 2997439"/>
              <a:gd name="connsiteX3" fmla="*/ 11835341 w 11835341"/>
              <a:gd name="connsiteY3" fmla="*/ 10016 h 2997439"/>
              <a:gd name="connsiteX4" fmla="*/ 11835341 w 11835341"/>
              <a:gd name="connsiteY4" fmla="*/ 2997439 h 2997439"/>
              <a:gd name="connsiteX5" fmla="*/ 1000 w 11835341"/>
              <a:gd name="connsiteY5" fmla="*/ 2997439 h 2997439"/>
              <a:gd name="connsiteX6" fmla="*/ 0 w 11835341"/>
              <a:gd name="connsiteY6" fmla="*/ 901345 h 2997439"/>
              <a:gd name="connsiteX0" fmla="*/ 0 w 11835341"/>
              <a:gd name="connsiteY0" fmla="*/ 897482 h 2993576"/>
              <a:gd name="connsiteX1" fmla="*/ 2025820 w 11835341"/>
              <a:gd name="connsiteY1" fmla="*/ 263775 h 2993576"/>
              <a:gd name="connsiteX2" fmla="*/ 3810844 w 11835341"/>
              <a:gd name="connsiteY2" fmla="*/ 0 h 2993576"/>
              <a:gd name="connsiteX3" fmla="*/ 11835341 w 11835341"/>
              <a:gd name="connsiteY3" fmla="*/ 6153 h 2993576"/>
              <a:gd name="connsiteX4" fmla="*/ 11835341 w 11835341"/>
              <a:gd name="connsiteY4" fmla="*/ 2993576 h 2993576"/>
              <a:gd name="connsiteX5" fmla="*/ 1000 w 11835341"/>
              <a:gd name="connsiteY5" fmla="*/ 2993576 h 2993576"/>
              <a:gd name="connsiteX6" fmla="*/ 0 w 11835341"/>
              <a:gd name="connsiteY6" fmla="*/ 897482 h 2993576"/>
              <a:gd name="connsiteX0" fmla="*/ 478839 w 12313180"/>
              <a:gd name="connsiteY0" fmla="*/ 2993576 h 2993576"/>
              <a:gd name="connsiteX1" fmla="*/ 2503659 w 12313180"/>
              <a:gd name="connsiteY1" fmla="*/ 263775 h 2993576"/>
              <a:gd name="connsiteX2" fmla="*/ 4288683 w 12313180"/>
              <a:gd name="connsiteY2" fmla="*/ 0 h 2993576"/>
              <a:gd name="connsiteX3" fmla="*/ 12313180 w 12313180"/>
              <a:gd name="connsiteY3" fmla="*/ 6153 h 2993576"/>
              <a:gd name="connsiteX4" fmla="*/ 12313180 w 12313180"/>
              <a:gd name="connsiteY4" fmla="*/ 2993576 h 2993576"/>
              <a:gd name="connsiteX5" fmla="*/ 478839 w 12313180"/>
              <a:gd name="connsiteY5" fmla="*/ 2993576 h 2993576"/>
              <a:gd name="connsiteX0" fmla="*/ 478855 w 12313196"/>
              <a:gd name="connsiteY0" fmla="*/ 2993576 h 2993576"/>
              <a:gd name="connsiteX1" fmla="*/ 2503675 w 12313196"/>
              <a:gd name="connsiteY1" fmla="*/ 263775 h 2993576"/>
              <a:gd name="connsiteX2" fmla="*/ 4288699 w 12313196"/>
              <a:gd name="connsiteY2" fmla="*/ 0 h 2993576"/>
              <a:gd name="connsiteX3" fmla="*/ 12313196 w 12313196"/>
              <a:gd name="connsiteY3" fmla="*/ 6153 h 2993576"/>
              <a:gd name="connsiteX4" fmla="*/ 12313196 w 12313196"/>
              <a:gd name="connsiteY4" fmla="*/ 2993576 h 2993576"/>
              <a:gd name="connsiteX5" fmla="*/ 478855 w 12313196"/>
              <a:gd name="connsiteY5" fmla="*/ 2993576 h 2993576"/>
              <a:gd name="connsiteX0" fmla="*/ 455988 w 12290329"/>
              <a:gd name="connsiteY0" fmla="*/ 2993576 h 2993576"/>
              <a:gd name="connsiteX1" fmla="*/ 2694909 w 12290329"/>
              <a:gd name="connsiteY1" fmla="*/ 983556 h 2993576"/>
              <a:gd name="connsiteX2" fmla="*/ 4265832 w 12290329"/>
              <a:gd name="connsiteY2" fmla="*/ 0 h 2993576"/>
              <a:gd name="connsiteX3" fmla="*/ 12290329 w 12290329"/>
              <a:gd name="connsiteY3" fmla="*/ 6153 h 2993576"/>
              <a:gd name="connsiteX4" fmla="*/ 12290329 w 12290329"/>
              <a:gd name="connsiteY4" fmla="*/ 2993576 h 2993576"/>
              <a:gd name="connsiteX5" fmla="*/ 455988 w 12290329"/>
              <a:gd name="connsiteY5" fmla="*/ 2993576 h 2993576"/>
              <a:gd name="connsiteX0" fmla="*/ 611227 w 12445568"/>
              <a:gd name="connsiteY0" fmla="*/ 2993576 h 2993576"/>
              <a:gd name="connsiteX1" fmla="*/ 1703514 w 12445568"/>
              <a:gd name="connsiteY1" fmla="*/ 1061475 h 2993576"/>
              <a:gd name="connsiteX2" fmla="*/ 4421071 w 12445568"/>
              <a:gd name="connsiteY2" fmla="*/ 0 h 2993576"/>
              <a:gd name="connsiteX3" fmla="*/ 12445568 w 12445568"/>
              <a:gd name="connsiteY3" fmla="*/ 6153 h 2993576"/>
              <a:gd name="connsiteX4" fmla="*/ 12445568 w 12445568"/>
              <a:gd name="connsiteY4" fmla="*/ 2993576 h 2993576"/>
              <a:gd name="connsiteX5" fmla="*/ 611227 w 12445568"/>
              <a:gd name="connsiteY5" fmla="*/ 2993576 h 2993576"/>
              <a:gd name="connsiteX0" fmla="*/ 591975 w 12426316"/>
              <a:gd name="connsiteY0" fmla="*/ 2993576 h 2993576"/>
              <a:gd name="connsiteX1" fmla="*/ 1684262 w 12426316"/>
              <a:gd name="connsiteY1" fmla="*/ 1061475 h 2993576"/>
              <a:gd name="connsiteX2" fmla="*/ 4401819 w 12426316"/>
              <a:gd name="connsiteY2" fmla="*/ 0 h 2993576"/>
              <a:gd name="connsiteX3" fmla="*/ 12426316 w 12426316"/>
              <a:gd name="connsiteY3" fmla="*/ 6153 h 2993576"/>
              <a:gd name="connsiteX4" fmla="*/ 12426316 w 12426316"/>
              <a:gd name="connsiteY4" fmla="*/ 2993576 h 2993576"/>
              <a:gd name="connsiteX5" fmla="*/ 591975 w 12426316"/>
              <a:gd name="connsiteY5" fmla="*/ 2993576 h 2993576"/>
              <a:gd name="connsiteX0" fmla="*/ 0 w 11834341"/>
              <a:gd name="connsiteY0" fmla="*/ 2993576 h 2993576"/>
              <a:gd name="connsiteX1" fmla="*/ 1092287 w 11834341"/>
              <a:gd name="connsiteY1" fmla="*/ 1061475 h 2993576"/>
              <a:gd name="connsiteX2" fmla="*/ 3809844 w 11834341"/>
              <a:gd name="connsiteY2" fmla="*/ 0 h 2993576"/>
              <a:gd name="connsiteX3" fmla="*/ 11834341 w 11834341"/>
              <a:gd name="connsiteY3" fmla="*/ 6153 h 2993576"/>
              <a:gd name="connsiteX4" fmla="*/ 11834341 w 11834341"/>
              <a:gd name="connsiteY4" fmla="*/ 2993576 h 2993576"/>
              <a:gd name="connsiteX5" fmla="*/ 0 w 11834341"/>
              <a:gd name="connsiteY5" fmla="*/ 2993576 h 2993576"/>
              <a:gd name="connsiteX0" fmla="*/ 274 w 11834615"/>
              <a:gd name="connsiteY0" fmla="*/ 2993576 h 2993576"/>
              <a:gd name="connsiteX1" fmla="*/ 1092561 w 11834615"/>
              <a:gd name="connsiteY1" fmla="*/ 1061475 h 2993576"/>
              <a:gd name="connsiteX2" fmla="*/ 3810118 w 11834615"/>
              <a:gd name="connsiteY2" fmla="*/ 0 h 2993576"/>
              <a:gd name="connsiteX3" fmla="*/ 11834615 w 11834615"/>
              <a:gd name="connsiteY3" fmla="*/ 6153 h 2993576"/>
              <a:gd name="connsiteX4" fmla="*/ 11834615 w 11834615"/>
              <a:gd name="connsiteY4" fmla="*/ 2993576 h 2993576"/>
              <a:gd name="connsiteX5" fmla="*/ 274 w 11834615"/>
              <a:gd name="connsiteY5" fmla="*/ 2993576 h 2993576"/>
              <a:gd name="connsiteX0" fmla="*/ 400 w 11834741"/>
              <a:gd name="connsiteY0" fmla="*/ 2993576 h 2993576"/>
              <a:gd name="connsiteX1" fmla="*/ 900311 w 11834741"/>
              <a:gd name="connsiteY1" fmla="*/ 1204494 h 2993576"/>
              <a:gd name="connsiteX2" fmla="*/ 3810244 w 11834741"/>
              <a:gd name="connsiteY2" fmla="*/ 0 h 2993576"/>
              <a:gd name="connsiteX3" fmla="*/ 11834741 w 11834741"/>
              <a:gd name="connsiteY3" fmla="*/ 6153 h 2993576"/>
              <a:gd name="connsiteX4" fmla="*/ 11834741 w 11834741"/>
              <a:gd name="connsiteY4" fmla="*/ 2993576 h 2993576"/>
              <a:gd name="connsiteX5" fmla="*/ 400 w 11834741"/>
              <a:gd name="connsiteY5" fmla="*/ 2993576 h 2993576"/>
              <a:gd name="connsiteX0" fmla="*/ 494 w 11834835"/>
              <a:gd name="connsiteY0" fmla="*/ 2993576 h 2993576"/>
              <a:gd name="connsiteX1" fmla="*/ 900405 w 11834835"/>
              <a:gd name="connsiteY1" fmla="*/ 1204494 h 2993576"/>
              <a:gd name="connsiteX2" fmla="*/ 3810338 w 11834835"/>
              <a:gd name="connsiteY2" fmla="*/ 0 h 2993576"/>
              <a:gd name="connsiteX3" fmla="*/ 11834835 w 11834835"/>
              <a:gd name="connsiteY3" fmla="*/ 6153 h 2993576"/>
              <a:gd name="connsiteX4" fmla="*/ 11834835 w 11834835"/>
              <a:gd name="connsiteY4" fmla="*/ 2993576 h 2993576"/>
              <a:gd name="connsiteX5" fmla="*/ 494 w 11834835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602 w 11834943"/>
              <a:gd name="connsiteY0" fmla="*/ 2993576 h 2993576"/>
              <a:gd name="connsiteX1" fmla="*/ 900513 w 11834943"/>
              <a:gd name="connsiteY1" fmla="*/ 1204494 h 2993576"/>
              <a:gd name="connsiteX2" fmla="*/ 3810446 w 11834943"/>
              <a:gd name="connsiteY2" fmla="*/ 0 h 2993576"/>
              <a:gd name="connsiteX3" fmla="*/ 11834943 w 11834943"/>
              <a:gd name="connsiteY3" fmla="*/ 6153 h 2993576"/>
              <a:gd name="connsiteX4" fmla="*/ 11834943 w 11834943"/>
              <a:gd name="connsiteY4" fmla="*/ 2993576 h 2993576"/>
              <a:gd name="connsiteX5" fmla="*/ 602 w 11834943"/>
              <a:gd name="connsiteY5" fmla="*/ 2993576 h 2993576"/>
              <a:gd name="connsiteX0" fmla="*/ 566 w 11834907"/>
              <a:gd name="connsiteY0" fmla="*/ 2991384 h 2991384"/>
              <a:gd name="connsiteX1" fmla="*/ 900477 w 11834907"/>
              <a:gd name="connsiteY1" fmla="*/ 1202302 h 2991384"/>
              <a:gd name="connsiteX2" fmla="*/ 3813977 w 11834907"/>
              <a:gd name="connsiteY2" fmla="*/ 0 h 2991384"/>
              <a:gd name="connsiteX3" fmla="*/ 11834907 w 11834907"/>
              <a:gd name="connsiteY3" fmla="*/ 3961 h 2991384"/>
              <a:gd name="connsiteX4" fmla="*/ 11834907 w 11834907"/>
              <a:gd name="connsiteY4" fmla="*/ 2991384 h 2991384"/>
              <a:gd name="connsiteX5" fmla="*/ 566 w 11834907"/>
              <a:gd name="connsiteY5" fmla="*/ 2991384 h 299138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77 w 11834918"/>
              <a:gd name="connsiteY0" fmla="*/ 2992114 h 2992114"/>
              <a:gd name="connsiteX1" fmla="*/ 900488 w 11834918"/>
              <a:gd name="connsiteY1" fmla="*/ 1203032 h 2992114"/>
              <a:gd name="connsiteX2" fmla="*/ 3853241 w 11834918"/>
              <a:gd name="connsiteY2" fmla="*/ 0 h 2992114"/>
              <a:gd name="connsiteX3" fmla="*/ 11834918 w 11834918"/>
              <a:gd name="connsiteY3" fmla="*/ 4691 h 2992114"/>
              <a:gd name="connsiteX4" fmla="*/ 11834918 w 11834918"/>
              <a:gd name="connsiteY4" fmla="*/ 2992114 h 2992114"/>
              <a:gd name="connsiteX5" fmla="*/ 577 w 11834918"/>
              <a:gd name="connsiteY5" fmla="*/ 2992114 h 2992114"/>
              <a:gd name="connsiteX0" fmla="*/ 599 w 11834940"/>
              <a:gd name="connsiteY0" fmla="*/ 2992114 h 2992114"/>
              <a:gd name="connsiteX1" fmla="*/ 889804 w 11834940"/>
              <a:gd name="connsiteY1" fmla="*/ 1201573 h 2992114"/>
              <a:gd name="connsiteX2" fmla="*/ 3853263 w 11834940"/>
              <a:gd name="connsiteY2" fmla="*/ 0 h 2992114"/>
              <a:gd name="connsiteX3" fmla="*/ 11834940 w 11834940"/>
              <a:gd name="connsiteY3" fmla="*/ 4691 h 2992114"/>
              <a:gd name="connsiteX4" fmla="*/ 11834940 w 11834940"/>
              <a:gd name="connsiteY4" fmla="*/ 2992114 h 2992114"/>
              <a:gd name="connsiteX5" fmla="*/ 599 w 11834940"/>
              <a:gd name="connsiteY5" fmla="*/ 2992114 h 299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4940" h="2992114">
                <a:moveTo>
                  <a:pt x="599" y="2992114"/>
                </a:moveTo>
                <a:cubicBezTo>
                  <a:pt x="-14320" y="2456311"/>
                  <a:pt x="247693" y="1700259"/>
                  <a:pt x="889804" y="1201573"/>
                </a:cubicBezTo>
                <a:cubicBezTo>
                  <a:pt x="1531915" y="702887"/>
                  <a:pt x="2418364" y="284089"/>
                  <a:pt x="3853263" y="0"/>
                </a:cubicBezTo>
                <a:lnTo>
                  <a:pt x="11834940" y="4691"/>
                </a:lnTo>
                <a:lnTo>
                  <a:pt x="11834940" y="2992114"/>
                </a:lnTo>
                <a:lnTo>
                  <a:pt x="599" y="29921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">
            <a:noFill/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C6FEECCB-0ADF-4D17-9F84-4B82085D7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29867" y="5719568"/>
            <a:ext cx="1242000" cy="642035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5.7.2021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0B187D-B133-4F32-8568-D26ED15F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29868" y="5462054"/>
            <a:ext cx="4114800" cy="241091"/>
          </a:xfr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fi-FI" sz="1600" dirty="0" smtClean="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tx2"/>
              </a:buClr>
            </a:pPr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81028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yksipalstainen.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     Toinen tekstitaso, jos sivulle tulee enemmän tekstiä.</a:t>
            </a:r>
            <a:br>
              <a:rPr lang="fi-FI"/>
            </a:br>
            <a:r>
              <a:rPr lang="fi-FI"/>
              <a:t>           Kolmas tekstitaso, jos haluat esittää enemmän tekstiä.</a:t>
            </a:r>
            <a:br>
              <a:rPr lang="fi-FI"/>
            </a:br>
            <a:r>
              <a:rPr lang="fi-FI"/>
              <a:t>Muistathan, että kun tekstin koko pienenee, myös viesti pienenee.</a:t>
            </a:r>
            <a:br>
              <a:rPr lang="fi-FI"/>
            </a:br>
            <a:r>
              <a:rPr lang="fi-FI" noProof="0"/>
              <a:t>Esityksen tulee olla myös kaukaa luettavissa.</a:t>
            </a:r>
            <a:endParaRPr lang="fi-FI"/>
          </a:p>
          <a:p>
            <a:pPr marL="715963" marR="0" lvl="1" indent="-357188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9A7EFB5-C255-48FB-AC67-FD651DD2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FC3A855-B6C3-4D1E-B148-55910A2578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32AC8CB-3366-4A2A-8272-93E368384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91716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avio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/>
              <a:t>Graafisivu</a:t>
            </a:r>
            <a:endParaRPr lang="fi-FI"/>
          </a:p>
        </p:txBody>
      </p:sp>
      <p:sp>
        <p:nvSpPr>
          <p:cNvPr id="7" name="Kaavion paikkamerkki 6">
            <a:extLst>
              <a:ext uri="{FF2B5EF4-FFF2-40B4-BE49-F238E27FC236}">
                <a16:creationId xmlns:a16="http://schemas.microsoft.com/office/drawing/2014/main" id="{0579DF22-3A20-4908-84E3-C2B55F28B85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922338" y="1857375"/>
            <a:ext cx="10636236" cy="4087813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Käytä graafissa esityspohjan väripalettiin määriteltyjä värejä.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209C6B0D-979F-4D60-BDCD-B9E08FEB1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C29B563-2EC1-44DE-A678-D8C61D32B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26AFE581-53A8-4FFC-BC3A-F2173293E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74502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Tekstisivu, kaksi palstaa. </a:t>
            </a:r>
            <a:br>
              <a:rPr lang="fi-FI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  <a:p>
            <a:pPr lvl="0"/>
            <a:endParaRPr lang="fi-FI"/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EEFB21-D5D7-40FA-809A-551ABC7D90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608" y="1860330"/>
            <a:ext cx="5094402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Esityksen teksti tulee aina tiivistää mahdollisimman lyhyeksi ja selkeäksi.</a:t>
            </a:r>
            <a:br>
              <a:rPr lang="fi-FI"/>
            </a:br>
            <a:r>
              <a:rPr lang="fi-FI"/>
              <a:t>Esityksen tarkoitus on toimia esiintyjän ja kuulijan tukena.</a:t>
            </a:r>
            <a:br>
              <a:rPr lang="fi-FI"/>
            </a:br>
            <a:r>
              <a:rPr lang="fi-FI"/>
              <a:t>Muistathan, että kun tekstin koko pienenee, myös viesti pienenee. Esityksen tulee olla myös kaukaa luettavissa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D47A3072-D8CC-4075-92AE-6CB4C819B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980BC45E-8E9E-4CF2-9961-01D9993652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B063AE42-CA71-44E3-9D58-B8058F37E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7142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avio" preserve="1" userDrawn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65B018F-777B-44D1-9664-1407CB845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noProof="0"/>
              <a:t>Graafisivu</a:t>
            </a:r>
            <a:br>
              <a:rPr lang="fi-FI" noProof="0"/>
            </a:br>
            <a:r>
              <a:rPr lang="fi-FI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60330"/>
            <a:ext cx="3827881" cy="4085499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GB" err="1"/>
              <a:t>Värejä</a:t>
            </a:r>
            <a:r>
              <a:rPr lang="en-GB"/>
              <a:t> </a:t>
            </a:r>
            <a:r>
              <a:rPr lang="en-GB" err="1"/>
              <a:t>käytetään</a:t>
            </a:r>
            <a:r>
              <a:rPr lang="en-GB"/>
              <a:t> </a:t>
            </a:r>
            <a:r>
              <a:rPr lang="en-GB" err="1"/>
              <a:t>malliesimerkin</a:t>
            </a:r>
            <a:r>
              <a:rPr lang="en-GB"/>
              <a:t> </a:t>
            </a:r>
            <a:r>
              <a:rPr lang="en-GB" err="1"/>
              <a:t>järjestyksessä</a:t>
            </a:r>
            <a:endParaRPr lang="en-GB"/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E32C4822-3ED1-4503-A322-1C32778E2B1A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866468" y="1860550"/>
            <a:ext cx="6692117" cy="408463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133760A-D9BD-4C93-958B-C47029D5F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32B50DE-A870-4680-8BF1-626B59A71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660E423A-B2D8-4B91-B7C0-AB18B43A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5055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ulukko" preserve="1" userDrawn="1">
  <p:cSld name="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err="1"/>
              <a:t>Taulukkosivu</a:t>
            </a:r>
            <a:br>
              <a:rPr lang="en-GB"/>
            </a:br>
            <a:r>
              <a:rPr lang="fi-FI"/>
              <a:t>Otsikon pituus korkeintaan kaksi riviä</a:t>
            </a:r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E46430B6-E098-40A9-A388-1C65D76FE09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22338" y="1857375"/>
            <a:ext cx="10636236" cy="4087813"/>
          </a:xfrm>
        </p:spPr>
        <p:txBody>
          <a:bodyPr/>
          <a:lstStyle/>
          <a:p>
            <a:r>
              <a:rPr lang="fi-FI"/>
              <a:t>Lisää taulukko napsauttamalla kuvaketta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027DE1D-8E91-406F-8B96-045A387C4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E58D47DE-4D0E-4225-AD7A-47FB6CC388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34D358F0-BE1E-4ABA-A0E1-A93C9E529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142379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/>
              <a:t>Tekstisivu kapealla kuvalla</a:t>
            </a:r>
            <a:br>
              <a:rPr lang="fi-FI"/>
            </a:br>
            <a:r>
              <a:rPr lang="fi-FI"/>
              <a:t>ja lyhyellä otsikolla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FD8799F-5DA0-4FBF-A2A7-B65BDEB3B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1F75C40-780C-491C-87BC-6A3B74DBF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A3A71661-0388-4C74-813D-CFA192A73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14654" y="180000"/>
            <a:ext cx="3598545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1165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set kuvat" preserve="1" userDrawn="1">
  <p:cSld name="Kuvatekstillise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7092366" cy="1119501"/>
          </a:xfrm>
        </p:spPr>
        <p:txBody>
          <a:bodyPr/>
          <a:lstStyle/>
          <a:p>
            <a:r>
              <a:rPr lang="fi-FI" noProof="0"/>
              <a:t>Tekstisivu kahdella kuvalla</a:t>
            </a:r>
            <a:br>
              <a:rPr lang="fi-FI" noProof="0"/>
            </a:br>
            <a:r>
              <a:rPr lang="fi-FI" noProof="0"/>
              <a:t>ja lyhyellä otsikolla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7092366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FC94B34F-00DC-4D30-896A-91EC80CD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427599" y="180000"/>
            <a:ext cx="3585600" cy="315537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7599" y="3527892"/>
            <a:ext cx="3585600" cy="315010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7012681-75A7-47D7-8444-7D3FBA4E5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0FBAD70-7499-4E1B-A701-03775CBA2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0AB49502-F625-40AF-9F75-9B1F2A7FD3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6666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tekstillinen kuva iso" preserve="1" userDrawn="1">
  <p:cSld name="Kuvatekstillinen kuva i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E4DF926F-18A8-4323-87C1-43E1E0CBC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5224068" cy="1119501"/>
          </a:xfrm>
        </p:spPr>
        <p:txBody>
          <a:bodyPr/>
          <a:lstStyle/>
          <a:p>
            <a:r>
              <a:rPr lang="fi-FI" noProof="0"/>
              <a:t>Tekstisivu isolla  kuvalla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5224068" cy="40892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fi-FI"/>
              <a:t>Kuvasivun teksti tulee tiivistää lyhyeksi.</a:t>
            </a:r>
            <a:br>
              <a:rPr lang="fi-FI"/>
            </a:br>
            <a:r>
              <a:rPr lang="fi-FI"/>
              <a:t>Käytä laadukkaita kuvia.</a:t>
            </a:r>
            <a:br>
              <a:rPr lang="fi-FI"/>
            </a:br>
            <a:r>
              <a:rPr lang="fi-FI"/>
              <a:t>Vältä tiedostokooltaan isoja kuvia, jotta esityksestä ei tule liian raskasta.</a:t>
            </a:r>
            <a:br>
              <a:rPr lang="fi-FI"/>
            </a:br>
            <a:r>
              <a:rPr lang="fi-FI"/>
              <a:t>Sivun tulee olla helposti silmäiltävissä ja teksti koon tulee olla luettavissa.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28597" y="180000"/>
            <a:ext cx="5584602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B5F3AB46-DDE8-48A9-B165-54E07D0B6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0AA848AD-B333-42B9-B9E4-08ABFCD61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97CFB4B-70A9-4C59-8AFC-86477E70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9926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uva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E37F6CA-4A02-4DC9-9F8B-1339CABEB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79999" y="180000"/>
            <a:ext cx="11833200" cy="649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800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C30E0-21C3-48FA-9A73-EB730254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70570A5-85B9-4008-914C-5E1B98BC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D9A45B5-472A-4CC6-9F77-56BEB032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1563E8-3662-4084-85A6-2DA192D88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815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" preserve="1" userDrawn="1">
  <p:cSld name="Sisältö kaarev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03725" y="180000"/>
            <a:ext cx="440947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6488358 h 6488358"/>
              <a:gd name="connsiteX5" fmla="*/ 0 w 4408944"/>
              <a:gd name="connsiteY5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0 w 4408944"/>
              <a:gd name="connsiteY4" fmla="*/ 0 h 6488358"/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1709367 w 4408944"/>
              <a:gd name="connsiteY3" fmla="*/ 6487088 h 6488358"/>
              <a:gd name="connsiteX4" fmla="*/ 991817 w 4408944"/>
              <a:gd name="connsiteY4" fmla="*/ 3753413 h 6488358"/>
              <a:gd name="connsiteX5" fmla="*/ 0 w 4408944"/>
              <a:gd name="connsiteY5" fmla="*/ 0 h 6488358"/>
              <a:gd name="connsiteX0" fmla="*/ 144667 w 4553611"/>
              <a:gd name="connsiteY0" fmla="*/ 0 h 6488358"/>
              <a:gd name="connsiteX1" fmla="*/ 4553611 w 4553611"/>
              <a:gd name="connsiteY1" fmla="*/ 0 h 6488358"/>
              <a:gd name="connsiteX2" fmla="*/ 4553611 w 4553611"/>
              <a:gd name="connsiteY2" fmla="*/ 6488358 h 6488358"/>
              <a:gd name="connsiteX3" fmla="*/ 1854034 w 4553611"/>
              <a:gd name="connsiteY3" fmla="*/ 6487088 h 6488358"/>
              <a:gd name="connsiteX4" fmla="*/ 1136484 w 4553611"/>
              <a:gd name="connsiteY4" fmla="*/ 3753413 h 6488358"/>
              <a:gd name="connsiteX5" fmla="*/ 144667 w 4553611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214805 w 4623749"/>
              <a:gd name="connsiteY0" fmla="*/ 0 h 6488358"/>
              <a:gd name="connsiteX1" fmla="*/ 4623749 w 4623749"/>
              <a:gd name="connsiteY1" fmla="*/ 0 h 6488358"/>
              <a:gd name="connsiteX2" fmla="*/ 4623749 w 4623749"/>
              <a:gd name="connsiteY2" fmla="*/ 6488358 h 6488358"/>
              <a:gd name="connsiteX3" fmla="*/ 1924172 w 4623749"/>
              <a:gd name="connsiteY3" fmla="*/ 6487088 h 6488358"/>
              <a:gd name="connsiteX4" fmla="*/ 641472 w 4623749"/>
              <a:gd name="connsiteY4" fmla="*/ 4051863 h 6488358"/>
              <a:gd name="connsiteX5" fmla="*/ 214805 w 4623749"/>
              <a:gd name="connsiteY5" fmla="*/ 0 h 6488358"/>
              <a:gd name="connsiteX0" fmla="*/ 530 w 4409474"/>
              <a:gd name="connsiteY0" fmla="*/ 0 h 6488358"/>
              <a:gd name="connsiteX1" fmla="*/ 4409474 w 4409474"/>
              <a:gd name="connsiteY1" fmla="*/ 0 h 6488358"/>
              <a:gd name="connsiteX2" fmla="*/ 4409474 w 4409474"/>
              <a:gd name="connsiteY2" fmla="*/ 6488358 h 6488358"/>
              <a:gd name="connsiteX3" fmla="*/ 1709897 w 4409474"/>
              <a:gd name="connsiteY3" fmla="*/ 6487088 h 6488358"/>
              <a:gd name="connsiteX4" fmla="*/ 427197 w 4409474"/>
              <a:gd name="connsiteY4" fmla="*/ 4051863 h 6488358"/>
              <a:gd name="connsiteX5" fmla="*/ 530 w 4409474"/>
              <a:gd name="connsiteY5" fmla="*/ 0 h 6488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09474" h="6488358">
                <a:moveTo>
                  <a:pt x="530" y="0"/>
                </a:moveTo>
                <a:lnTo>
                  <a:pt x="4409474" y="0"/>
                </a:lnTo>
                <a:lnTo>
                  <a:pt x="4409474" y="6488358"/>
                </a:lnTo>
                <a:lnTo>
                  <a:pt x="1709897" y="6487088"/>
                </a:lnTo>
                <a:cubicBezTo>
                  <a:pt x="1168951" y="5999514"/>
                  <a:pt x="712091" y="5133044"/>
                  <a:pt x="427197" y="4051863"/>
                </a:cubicBezTo>
                <a:cubicBezTo>
                  <a:pt x="142303" y="2970682"/>
                  <a:pt x="-10191" y="1358994"/>
                  <a:pt x="53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CBE0249-DC84-4C39-89AB-E97D6F0F8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71815122-4A8E-4281-87AC-8D44BE6CC0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88FD0A6-21DD-4310-9D7C-EC77DE9DF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41737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sältö kaarevalla kuvalla 2" preserve="1" userDrawn="1">
  <p:cSld name="Sisältö kaarevalla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350" y="470390"/>
            <a:ext cx="6482227" cy="1119501"/>
          </a:xfrm>
        </p:spPr>
        <p:txBody>
          <a:bodyPr/>
          <a:lstStyle/>
          <a:p>
            <a:r>
              <a:rPr lang="en-GB" err="1"/>
              <a:t>Tekstisivu</a:t>
            </a:r>
            <a:r>
              <a:rPr lang="en-GB"/>
              <a:t> </a:t>
            </a:r>
            <a:r>
              <a:rPr lang="en-GB" err="1"/>
              <a:t>isolla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kaarevalla</a:t>
            </a:r>
            <a:r>
              <a:rPr lang="en-GB"/>
              <a:t> </a:t>
            </a:r>
            <a:r>
              <a:rPr lang="en-GB" err="1"/>
              <a:t>kuvalla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2350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46D95DB7-D85C-4651-BD0D-60A1252BA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7611518" y="180000"/>
            <a:ext cx="4401681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065E56D1-9BA4-4424-AA13-FA7AB9479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89983E-086F-483E-ACC1-0D3B42D4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C519B920-C56F-4E32-B399-E7C752AC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17163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kaarevalla kuvalla 3" preserve="1" userDrawn="1">
  <p:cSld name="Sisältö kaarevalla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7491" y="1856630"/>
            <a:ext cx="6482227" cy="408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Esityksen tekstisisältö tulee aina tiivistää mahdollisimman lyhyeksi.</a:t>
            </a:r>
            <a:br>
              <a:rPr lang="fi-FI"/>
            </a:br>
            <a:r>
              <a:rPr lang="fi-FI"/>
              <a:t>Käytä laadukkaita kuvia</a:t>
            </a:r>
            <a:br>
              <a:rPr lang="fi-FI"/>
            </a:br>
            <a:r>
              <a:rPr lang="fi-FI"/>
              <a:t>Vältä tiedostokooltaan isoja kuvia, jotta esityksestä ei tule liian raskas.</a:t>
            </a:r>
            <a:br>
              <a:rPr lang="fi-FI"/>
            </a:br>
            <a:r>
              <a:rPr lang="fi-FI"/>
              <a:t>Sivun tulee olla helposti silmäiltävissä ja teksti koon tulee olla luettavissa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587E3A4C-54E7-4182-8680-0F8655812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7491" y="470390"/>
            <a:ext cx="6482227" cy="1119501"/>
          </a:xfrm>
        </p:spPr>
        <p:txBody>
          <a:bodyPr/>
          <a:lstStyle/>
          <a:p>
            <a:r>
              <a:rPr lang="fi-FI" noProof="0"/>
              <a:t>Tekstisivu isolla </a:t>
            </a:r>
            <a:br>
              <a:rPr lang="fi-FI" noProof="0"/>
            </a:br>
            <a:r>
              <a:rPr lang="fi-FI" noProof="0"/>
              <a:t>kaarevalla kuvalla</a:t>
            </a:r>
            <a:endParaRPr lang="fi-FI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FFA32AF2-F2A2-4E4F-9C2B-365AAA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179999" y="180000"/>
            <a:ext cx="4420767" cy="6498000"/>
          </a:xfrm>
          <a:custGeom>
            <a:avLst/>
            <a:gdLst>
              <a:gd name="connsiteX0" fmla="*/ 0 w 4430891"/>
              <a:gd name="connsiteY0" fmla="*/ 0 h 6488358"/>
              <a:gd name="connsiteX1" fmla="*/ 4430891 w 4430891"/>
              <a:gd name="connsiteY1" fmla="*/ 0 h 6488358"/>
              <a:gd name="connsiteX2" fmla="*/ 4430891 w 4430891"/>
              <a:gd name="connsiteY2" fmla="*/ 6488358 h 6488358"/>
              <a:gd name="connsiteX3" fmla="*/ 0 w 4430891"/>
              <a:gd name="connsiteY3" fmla="*/ 6488358 h 6488358"/>
              <a:gd name="connsiteX4" fmla="*/ 0 w 4430891"/>
              <a:gd name="connsiteY4" fmla="*/ 0 h 6488358"/>
              <a:gd name="connsiteX0" fmla="*/ 0 w 4430891"/>
              <a:gd name="connsiteY0" fmla="*/ 2986 h 6491344"/>
              <a:gd name="connsiteX1" fmla="*/ 2727596 w 4430891"/>
              <a:gd name="connsiteY1" fmla="*/ 0 h 6491344"/>
              <a:gd name="connsiteX2" fmla="*/ 4430891 w 4430891"/>
              <a:gd name="connsiteY2" fmla="*/ 2986 h 6491344"/>
              <a:gd name="connsiteX3" fmla="*/ 4430891 w 4430891"/>
              <a:gd name="connsiteY3" fmla="*/ 6491344 h 6491344"/>
              <a:gd name="connsiteX4" fmla="*/ 0 w 4430891"/>
              <a:gd name="connsiteY4" fmla="*/ 6491344 h 6491344"/>
              <a:gd name="connsiteX5" fmla="*/ 0 w 4430891"/>
              <a:gd name="connsiteY5" fmla="*/ 2986 h 6491344"/>
              <a:gd name="connsiteX0" fmla="*/ 0 w 4831678"/>
              <a:gd name="connsiteY0" fmla="*/ 481615 h 6969973"/>
              <a:gd name="connsiteX1" fmla="*/ 2727596 w 4831678"/>
              <a:gd name="connsiteY1" fmla="*/ 478629 h 6969973"/>
              <a:gd name="connsiteX2" fmla="*/ 4430891 w 4831678"/>
              <a:gd name="connsiteY2" fmla="*/ 481615 h 6969973"/>
              <a:gd name="connsiteX3" fmla="*/ 4430891 w 4831678"/>
              <a:gd name="connsiteY3" fmla="*/ 6969973 h 6969973"/>
              <a:gd name="connsiteX4" fmla="*/ 0 w 4831678"/>
              <a:gd name="connsiteY4" fmla="*/ 6969973 h 6969973"/>
              <a:gd name="connsiteX5" fmla="*/ 0 w 4831678"/>
              <a:gd name="connsiteY5" fmla="*/ 481615 h 6969973"/>
              <a:gd name="connsiteX0" fmla="*/ 0 w 4706556"/>
              <a:gd name="connsiteY0" fmla="*/ 2986 h 6491344"/>
              <a:gd name="connsiteX1" fmla="*/ 2727596 w 4706556"/>
              <a:gd name="connsiteY1" fmla="*/ 0 h 6491344"/>
              <a:gd name="connsiteX2" fmla="*/ 3937832 w 4706556"/>
              <a:gd name="connsiteY2" fmla="*/ 2217269 h 6491344"/>
              <a:gd name="connsiteX3" fmla="*/ 4430891 w 4706556"/>
              <a:gd name="connsiteY3" fmla="*/ 6491344 h 6491344"/>
              <a:gd name="connsiteX4" fmla="*/ 0 w 4706556"/>
              <a:gd name="connsiteY4" fmla="*/ 6491344 h 6491344"/>
              <a:gd name="connsiteX5" fmla="*/ 0 w 4706556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713104"/>
              <a:gd name="connsiteY0" fmla="*/ 2986 h 6491344"/>
              <a:gd name="connsiteX1" fmla="*/ 2727596 w 4713104"/>
              <a:gd name="connsiteY1" fmla="*/ 0 h 6491344"/>
              <a:gd name="connsiteX2" fmla="*/ 3937832 w 4713104"/>
              <a:gd name="connsiteY2" fmla="*/ 2217269 h 6491344"/>
              <a:gd name="connsiteX3" fmla="*/ 4430891 w 4713104"/>
              <a:gd name="connsiteY3" fmla="*/ 6491344 h 6491344"/>
              <a:gd name="connsiteX4" fmla="*/ 0 w 4713104"/>
              <a:gd name="connsiteY4" fmla="*/ 6491344 h 6491344"/>
              <a:gd name="connsiteX5" fmla="*/ 0 w 4713104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  <a:gd name="connsiteX0" fmla="*/ 0 w 4431482"/>
              <a:gd name="connsiteY0" fmla="*/ 2986 h 6491344"/>
              <a:gd name="connsiteX1" fmla="*/ 2727596 w 4431482"/>
              <a:gd name="connsiteY1" fmla="*/ 0 h 6491344"/>
              <a:gd name="connsiteX2" fmla="*/ 3937832 w 4431482"/>
              <a:gd name="connsiteY2" fmla="*/ 2217269 h 6491344"/>
              <a:gd name="connsiteX3" fmla="*/ 4430891 w 4431482"/>
              <a:gd name="connsiteY3" fmla="*/ 6491344 h 6491344"/>
              <a:gd name="connsiteX4" fmla="*/ 0 w 4431482"/>
              <a:gd name="connsiteY4" fmla="*/ 6491344 h 6491344"/>
              <a:gd name="connsiteX5" fmla="*/ 0 w 4431482"/>
              <a:gd name="connsiteY5" fmla="*/ 2986 h 64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1482" h="6491344">
                <a:moveTo>
                  <a:pt x="0" y="2986"/>
                </a:moveTo>
                <a:lnTo>
                  <a:pt x="2727596" y="0"/>
                </a:lnTo>
                <a:cubicBezTo>
                  <a:pt x="3107490" y="349624"/>
                  <a:pt x="3613608" y="1148825"/>
                  <a:pt x="3937832" y="2217269"/>
                </a:cubicBezTo>
                <a:cubicBezTo>
                  <a:pt x="4262056" y="3285713"/>
                  <a:pt x="4443231" y="4809316"/>
                  <a:pt x="4430891" y="6491344"/>
                </a:cubicBezTo>
                <a:lnTo>
                  <a:pt x="0" y="6491344"/>
                </a:lnTo>
                <a:lnTo>
                  <a:pt x="0" y="29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03421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4020341"/>
            <a:ext cx="11832392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2525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2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B6B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12539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3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>
            <a:extLst>
              <a:ext uri="{FF2B5EF4-FFF2-40B4-BE49-F238E27FC236}">
                <a16:creationId xmlns:a16="http://schemas.microsoft.com/office/drawing/2014/main" id="{FCE9B700-78CD-4A46-8766-AF0BB370C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20341"/>
            <a:ext cx="11834341" cy="2666209"/>
          </a:xfrm>
          <a:custGeom>
            <a:avLst/>
            <a:gdLst>
              <a:gd name="T0" fmla="*/ 0 w 32870"/>
              <a:gd name="T1" fmla="*/ 2673 h 7243"/>
              <a:gd name="T2" fmla="*/ 0 w 32870"/>
              <a:gd name="T3" fmla="*/ 7243 h 7243"/>
              <a:gd name="T4" fmla="*/ 19357 w 32870"/>
              <a:gd name="T5" fmla="*/ 7227 h 7243"/>
              <a:gd name="T6" fmla="*/ 32870 w 32870"/>
              <a:gd name="T7" fmla="*/ 5129 h 7243"/>
              <a:gd name="T8" fmla="*/ 32870 w 32870"/>
              <a:gd name="T9" fmla="*/ 0 h 7243"/>
              <a:gd name="T10" fmla="*/ 18713 w 32870"/>
              <a:gd name="T11" fmla="*/ 2667 h 7243"/>
              <a:gd name="T12" fmla="*/ 0 w 32870"/>
              <a:gd name="T13" fmla="*/ 2673 h 7243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  <a:gd name="connsiteX0" fmla="*/ 0 w 10000"/>
              <a:gd name="connsiteY0" fmla="*/ 3690 h 10000"/>
              <a:gd name="connsiteX1" fmla="*/ 0 w 10000"/>
              <a:gd name="connsiteY1" fmla="*/ 10000 h 10000"/>
              <a:gd name="connsiteX2" fmla="*/ 5889 w 10000"/>
              <a:gd name="connsiteY2" fmla="*/ 9978 h 10000"/>
              <a:gd name="connsiteX3" fmla="*/ 10000 w 10000"/>
              <a:gd name="connsiteY3" fmla="*/ 7081 h 10000"/>
              <a:gd name="connsiteX4" fmla="*/ 10000 w 10000"/>
              <a:gd name="connsiteY4" fmla="*/ 0 h 10000"/>
              <a:gd name="connsiteX5" fmla="*/ 5697 w 10000"/>
              <a:gd name="connsiteY5" fmla="*/ 3613 h 10000"/>
              <a:gd name="connsiteX6" fmla="*/ 0 w 10000"/>
              <a:gd name="connsiteY6" fmla="*/ 369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0" y="3690"/>
                </a:moveTo>
                <a:lnTo>
                  <a:pt x="0" y="10000"/>
                </a:lnTo>
                <a:lnTo>
                  <a:pt x="5889" y="9978"/>
                </a:lnTo>
                <a:cubicBezTo>
                  <a:pt x="7711" y="9924"/>
                  <a:pt x="9045" y="8853"/>
                  <a:pt x="10000" y="7081"/>
                </a:cubicBezTo>
                <a:lnTo>
                  <a:pt x="10000" y="0"/>
                </a:lnTo>
                <a:cubicBezTo>
                  <a:pt x="8680" y="2670"/>
                  <a:pt x="6906" y="3414"/>
                  <a:pt x="5697" y="3613"/>
                </a:cubicBezTo>
                <a:lnTo>
                  <a:pt x="0" y="369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6D37437-23D8-4818-9C76-1C816B514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856905"/>
          </a:xfrm>
          <a:custGeom>
            <a:avLst/>
            <a:gdLst>
              <a:gd name="T0" fmla="*/ 0 w 32870"/>
              <a:gd name="T1" fmla="*/ 0 h 13403"/>
              <a:gd name="T2" fmla="*/ 0 w 32870"/>
              <a:gd name="T3" fmla="*/ 13403 h 13403"/>
              <a:gd name="T4" fmla="*/ 18713 w 32870"/>
              <a:gd name="T5" fmla="*/ 13397 h 13403"/>
              <a:gd name="T6" fmla="*/ 32870 w 32870"/>
              <a:gd name="T7" fmla="*/ 10730 h 13403"/>
              <a:gd name="T8" fmla="*/ 32870 w 32870"/>
              <a:gd name="T9" fmla="*/ 0 h 13403"/>
              <a:gd name="T10" fmla="*/ 0 w 32870"/>
              <a:gd name="T11" fmla="*/ 0 h 13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3403">
                <a:moveTo>
                  <a:pt x="0" y="0"/>
                </a:moveTo>
                <a:lnTo>
                  <a:pt x="0" y="13403"/>
                </a:lnTo>
                <a:cubicBezTo>
                  <a:pt x="9000" y="13399"/>
                  <a:pt x="17833" y="13396"/>
                  <a:pt x="18713" y="13397"/>
                </a:cubicBezTo>
                <a:cubicBezTo>
                  <a:pt x="22399" y="13403"/>
                  <a:pt x="28631" y="13027"/>
                  <a:pt x="32870" y="10730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2190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4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577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8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21267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5" preserve="1" userDrawn="1">
  <p:cSld name="Osan ylätunni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>
            <a:extLst>
              <a:ext uri="{FF2B5EF4-FFF2-40B4-BE49-F238E27FC236}">
                <a16:creationId xmlns:a16="http://schemas.microsoft.com/office/drawing/2014/main" id="{699CDD43-C904-4C83-89E3-B4A65DCAA1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78632" y="180000"/>
            <a:ext cx="11834341" cy="6488159"/>
            <a:chOff x="178632" y="172167"/>
            <a:chExt cx="11834341" cy="6488159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0CE7767-6758-4913-9796-391DDD99B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3955066"/>
              <a:ext cx="11834341" cy="2705260"/>
            </a:xfrm>
            <a:custGeom>
              <a:avLst/>
              <a:gdLst>
                <a:gd name="T0" fmla="*/ 0 w 32870"/>
                <a:gd name="T1" fmla="*/ 2226 h 7510"/>
                <a:gd name="T2" fmla="*/ 0 w 32870"/>
                <a:gd name="T3" fmla="*/ 7510 h 7510"/>
                <a:gd name="T4" fmla="*/ 14422 w 32870"/>
                <a:gd name="T5" fmla="*/ 4695 h 7510"/>
                <a:gd name="T6" fmla="*/ 32870 w 32870"/>
                <a:gd name="T7" fmla="*/ 4690 h 7510"/>
                <a:gd name="T8" fmla="*/ 32870 w 32870"/>
                <a:gd name="T9" fmla="*/ 0 h 7510"/>
                <a:gd name="T10" fmla="*/ 13779 w 32870"/>
                <a:gd name="T11" fmla="*/ 16 h 7510"/>
                <a:gd name="T12" fmla="*/ 0 w 32870"/>
                <a:gd name="T13" fmla="*/ 2226 h 7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70" h="7510">
                  <a:moveTo>
                    <a:pt x="0" y="2226"/>
                  </a:moveTo>
                  <a:lnTo>
                    <a:pt x="0" y="7510"/>
                  </a:lnTo>
                  <a:cubicBezTo>
                    <a:pt x="4241" y="5081"/>
                    <a:pt x="10659" y="4690"/>
                    <a:pt x="14422" y="4695"/>
                  </a:cubicBezTo>
                  <a:cubicBezTo>
                    <a:pt x="15294" y="4696"/>
                    <a:pt x="23963" y="4693"/>
                    <a:pt x="32870" y="4690"/>
                  </a:cubicBezTo>
                  <a:lnTo>
                    <a:pt x="32870" y="0"/>
                  </a:lnTo>
                  <a:cubicBezTo>
                    <a:pt x="23927" y="3"/>
                    <a:pt x="15112" y="8"/>
                    <a:pt x="13779" y="16"/>
                  </a:cubicBezTo>
                  <a:cubicBezTo>
                    <a:pt x="7620" y="56"/>
                    <a:pt x="3156" y="876"/>
                    <a:pt x="0" y="2226"/>
                  </a:cubicBezTo>
                  <a:close/>
                </a:path>
              </a:pathLst>
            </a:custGeom>
            <a:solidFill>
              <a:srgbClr val="B6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C7A82CFE-FC2A-469E-AAFA-303040F09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8632" y="172167"/>
              <a:ext cx="11834341" cy="4632577"/>
            </a:xfrm>
            <a:custGeom>
              <a:avLst/>
              <a:gdLst>
                <a:gd name="T0" fmla="*/ 0 w 32870"/>
                <a:gd name="T1" fmla="*/ 0 h 12864"/>
                <a:gd name="T2" fmla="*/ 0 w 32870"/>
                <a:gd name="T3" fmla="*/ 12864 h 12864"/>
                <a:gd name="T4" fmla="*/ 13779 w 32870"/>
                <a:gd name="T5" fmla="*/ 10654 h 12864"/>
                <a:gd name="T6" fmla="*/ 32870 w 32870"/>
                <a:gd name="T7" fmla="*/ 10638 h 12864"/>
                <a:gd name="T8" fmla="*/ 32870 w 32870"/>
                <a:gd name="T9" fmla="*/ 0 h 12864"/>
                <a:gd name="T10" fmla="*/ 0 w 32870"/>
                <a:gd name="T11" fmla="*/ 0 h 1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70" h="12864">
                  <a:moveTo>
                    <a:pt x="0" y="0"/>
                  </a:moveTo>
                  <a:lnTo>
                    <a:pt x="0" y="12864"/>
                  </a:lnTo>
                  <a:cubicBezTo>
                    <a:pt x="3156" y="11514"/>
                    <a:pt x="7620" y="10694"/>
                    <a:pt x="13779" y="10654"/>
                  </a:cubicBezTo>
                  <a:cubicBezTo>
                    <a:pt x="15112" y="10646"/>
                    <a:pt x="23927" y="10641"/>
                    <a:pt x="32870" y="10638"/>
                  </a:cubicBezTo>
                  <a:lnTo>
                    <a:pt x="328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81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19321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6" preserve="1" userDrawn="1">
  <p:cSld name="Osan ylätunnis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>
            <a:extLst>
              <a:ext uri="{FF2B5EF4-FFF2-40B4-BE49-F238E27FC236}">
                <a16:creationId xmlns:a16="http://schemas.microsoft.com/office/drawing/2014/main" id="{90CE7767-6758-4913-9796-391DDD99B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3962899"/>
            <a:ext cx="11834341" cy="2705260"/>
          </a:xfrm>
          <a:custGeom>
            <a:avLst/>
            <a:gdLst>
              <a:gd name="T0" fmla="*/ 0 w 32870"/>
              <a:gd name="T1" fmla="*/ 2226 h 7510"/>
              <a:gd name="T2" fmla="*/ 0 w 32870"/>
              <a:gd name="T3" fmla="*/ 7510 h 7510"/>
              <a:gd name="T4" fmla="*/ 14422 w 32870"/>
              <a:gd name="T5" fmla="*/ 4695 h 7510"/>
              <a:gd name="T6" fmla="*/ 32870 w 32870"/>
              <a:gd name="T7" fmla="*/ 4690 h 7510"/>
              <a:gd name="T8" fmla="*/ 32870 w 32870"/>
              <a:gd name="T9" fmla="*/ 0 h 7510"/>
              <a:gd name="T10" fmla="*/ 13779 w 32870"/>
              <a:gd name="T11" fmla="*/ 16 h 7510"/>
              <a:gd name="T12" fmla="*/ 0 w 32870"/>
              <a:gd name="T13" fmla="*/ 2226 h 7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510">
                <a:moveTo>
                  <a:pt x="0" y="2226"/>
                </a:moveTo>
                <a:lnTo>
                  <a:pt x="0" y="7510"/>
                </a:lnTo>
                <a:cubicBezTo>
                  <a:pt x="4241" y="5081"/>
                  <a:pt x="10659" y="4690"/>
                  <a:pt x="14422" y="4695"/>
                </a:cubicBezTo>
                <a:cubicBezTo>
                  <a:pt x="15294" y="4696"/>
                  <a:pt x="23963" y="4693"/>
                  <a:pt x="32870" y="469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D964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C7A82CFE-FC2A-469E-AAFA-303040F09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2577"/>
          </a:xfrm>
          <a:custGeom>
            <a:avLst/>
            <a:gdLst>
              <a:gd name="T0" fmla="*/ 0 w 32870"/>
              <a:gd name="T1" fmla="*/ 0 h 12864"/>
              <a:gd name="T2" fmla="*/ 0 w 32870"/>
              <a:gd name="T3" fmla="*/ 12864 h 12864"/>
              <a:gd name="T4" fmla="*/ 13779 w 32870"/>
              <a:gd name="T5" fmla="*/ 10654 h 12864"/>
              <a:gd name="T6" fmla="*/ 32870 w 32870"/>
              <a:gd name="T7" fmla="*/ 10638 h 12864"/>
              <a:gd name="T8" fmla="*/ 32870 w 32870"/>
              <a:gd name="T9" fmla="*/ 0 h 12864"/>
              <a:gd name="T10" fmla="*/ 0 w 32870"/>
              <a:gd name="T11" fmla="*/ 0 h 128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870" h="12864">
                <a:moveTo>
                  <a:pt x="0" y="0"/>
                </a:moveTo>
                <a:lnTo>
                  <a:pt x="0" y="12864"/>
                </a:lnTo>
                <a:cubicBezTo>
                  <a:pt x="3156" y="11514"/>
                  <a:pt x="7620" y="10694"/>
                  <a:pt x="13779" y="10654"/>
                </a:cubicBezTo>
                <a:cubicBezTo>
                  <a:pt x="15112" y="10646"/>
                  <a:pt x="23927" y="10641"/>
                  <a:pt x="32870" y="10638"/>
                </a:cubicBezTo>
                <a:lnTo>
                  <a:pt x="32870" y="0"/>
                </a:lnTo>
                <a:lnTo>
                  <a:pt x="0" y="0"/>
                </a:lnTo>
                <a:close/>
              </a:path>
            </a:pathLst>
          </a:custGeom>
          <a:solidFill>
            <a:srgbClr val="BE5A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1519434"/>
            <a:ext cx="7523132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Väliotsikkosivu </a:t>
            </a:r>
            <a:br>
              <a:rPr lang="fi-FI"/>
            </a:br>
            <a:r>
              <a:rPr lang="fi-FI"/>
              <a:t>esityksen jäsentämiseen 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3 riviä</a:t>
            </a:r>
          </a:p>
        </p:txBody>
      </p:sp>
    </p:spTree>
    <p:extLst>
      <p:ext uri="{BB962C8B-B14F-4D97-AF65-F5344CB8AC3E}">
        <p14:creationId xmlns:p14="http://schemas.microsoft.com/office/powerpoint/2010/main" val="41185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" preserve="1" userDrawn="1">
  <p:cSld name="Osan ylätunniste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9">
            <a:extLst>
              <a:ext uri="{FF2B5EF4-FFF2-40B4-BE49-F238E27FC236}">
                <a16:creationId xmlns:a16="http://schemas.microsoft.com/office/drawing/2014/main" id="{14FF7E8B-4CDF-4CAC-83E6-4DFDE038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1865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561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9850BC0-78A0-4CDC-9E9B-A0EFA5B2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8DE999A-F49A-4638-940C-D1C828BFD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4B6587A-D0B2-4B1D-B1E6-D28EF96C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47252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2" preserve="1" userDrawn="1">
  <p:cSld name="Osan ylätunniste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86227721-48B2-43B3-8526-34B0C73A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5A8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376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san ylätunniste kuva 3" preserve="1" userDrawn="1">
  <p:cSld name="Osan ylätunniste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9">
            <a:extLst>
              <a:ext uri="{FF2B5EF4-FFF2-40B4-BE49-F238E27FC236}">
                <a16:creationId xmlns:a16="http://schemas.microsoft.com/office/drawing/2014/main" id="{F4B276F3-D064-4656-A9E4-A4F6D1ABB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9144000" cy="6498000"/>
          </a:xfrm>
          <a:custGeom>
            <a:avLst/>
            <a:gdLst>
              <a:gd name="connsiteX0" fmla="*/ 0 w 9144000"/>
              <a:gd name="connsiteY0" fmla="*/ 0 h 6513234"/>
              <a:gd name="connsiteX1" fmla="*/ 9144000 w 9144000"/>
              <a:gd name="connsiteY1" fmla="*/ 0 h 6513234"/>
              <a:gd name="connsiteX2" fmla="*/ 9144000 w 9144000"/>
              <a:gd name="connsiteY2" fmla="*/ 6513234 h 6513234"/>
              <a:gd name="connsiteX3" fmla="*/ 0 w 9144000"/>
              <a:gd name="connsiteY3" fmla="*/ 6513234 h 6513234"/>
              <a:gd name="connsiteX4" fmla="*/ 0 w 9144000"/>
              <a:gd name="connsiteY4" fmla="*/ 0 h 6513234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9144000 w 9144000"/>
              <a:gd name="connsiteY2" fmla="*/ 6513234 h 6514355"/>
              <a:gd name="connsiteX3" fmla="*/ 7431035 w 9144000"/>
              <a:gd name="connsiteY3" fmla="*/ 6514355 h 6514355"/>
              <a:gd name="connsiteX4" fmla="*/ 0 w 9144000"/>
              <a:gd name="connsiteY4" fmla="*/ 6513234 h 6514355"/>
              <a:gd name="connsiteX5" fmla="*/ 0 w 9144000"/>
              <a:gd name="connsiteY5" fmla="*/ 0 h 6514355"/>
              <a:gd name="connsiteX0" fmla="*/ 0 w 9144000"/>
              <a:gd name="connsiteY0" fmla="*/ 0 h 6514355"/>
              <a:gd name="connsiteX1" fmla="*/ 9144000 w 9144000"/>
              <a:gd name="connsiteY1" fmla="*/ 0 h 6514355"/>
              <a:gd name="connsiteX2" fmla="*/ 7431035 w 9144000"/>
              <a:gd name="connsiteY2" fmla="*/ 6514355 h 6514355"/>
              <a:gd name="connsiteX3" fmla="*/ 0 w 9144000"/>
              <a:gd name="connsiteY3" fmla="*/ 6513234 h 6514355"/>
              <a:gd name="connsiteX4" fmla="*/ 0 w 9144000"/>
              <a:gd name="connsiteY4" fmla="*/ 0 h 651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514355">
                <a:moveTo>
                  <a:pt x="0" y="0"/>
                </a:moveTo>
                <a:lnTo>
                  <a:pt x="9144000" y="0"/>
                </a:lnTo>
                <a:lnTo>
                  <a:pt x="7431035" y="6514355"/>
                </a:lnTo>
                <a:lnTo>
                  <a:pt x="0" y="6513234"/>
                </a:lnTo>
                <a:lnTo>
                  <a:pt x="0" y="0"/>
                </a:lnTo>
                <a:close/>
              </a:path>
            </a:pathLst>
          </a:custGeom>
          <a:solidFill>
            <a:srgbClr val="D964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2318" y="2451851"/>
            <a:ext cx="6450106" cy="1980640"/>
          </a:xfrm>
        </p:spPr>
        <p:txBody>
          <a:bodyPr anchor="ctr" anchorCtr="0"/>
          <a:lstStyle>
            <a:lvl1pPr>
              <a:lnSpc>
                <a:spcPct val="95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Kuvallinen</a:t>
            </a:r>
            <a:r>
              <a:rPr lang="en-GB"/>
              <a:t> </a:t>
            </a:r>
            <a:br>
              <a:rPr lang="en-GB"/>
            </a:br>
            <a:r>
              <a:rPr lang="en-GB" err="1"/>
              <a:t>väliotsikkosivu</a:t>
            </a:r>
            <a:r>
              <a:rPr lang="en-GB"/>
              <a:t> </a:t>
            </a:r>
            <a:r>
              <a:rPr lang="en-GB" err="1"/>
              <a:t>esityksen</a:t>
            </a:r>
            <a:r>
              <a:rPr lang="en-GB"/>
              <a:t> </a:t>
            </a:r>
            <a:r>
              <a:rPr lang="en-GB" err="1"/>
              <a:t>jäsentämiseen</a:t>
            </a:r>
            <a:endParaRPr lang="fi-FI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A1F3F41D-5BA7-4AD3-81B0-B935DD9EF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7603200" y="180000"/>
            <a:ext cx="4410734" cy="6498000"/>
          </a:xfrm>
          <a:custGeom>
            <a:avLst/>
            <a:gdLst>
              <a:gd name="connsiteX0" fmla="*/ 0 w 4408944"/>
              <a:gd name="connsiteY0" fmla="*/ 0 h 6488358"/>
              <a:gd name="connsiteX1" fmla="*/ 4408944 w 4408944"/>
              <a:gd name="connsiteY1" fmla="*/ 0 h 6488358"/>
              <a:gd name="connsiteX2" fmla="*/ 4408944 w 4408944"/>
              <a:gd name="connsiteY2" fmla="*/ 6488358 h 6488358"/>
              <a:gd name="connsiteX3" fmla="*/ 0 w 4408944"/>
              <a:gd name="connsiteY3" fmla="*/ 6488358 h 6488358"/>
              <a:gd name="connsiteX4" fmla="*/ 0 w 4408944"/>
              <a:gd name="connsiteY4" fmla="*/ 0 h 6488358"/>
              <a:gd name="connsiteX0" fmla="*/ 0 w 4408944"/>
              <a:gd name="connsiteY0" fmla="*/ 2612 h 6490970"/>
              <a:gd name="connsiteX1" fmla="*/ 1703017 w 4408944"/>
              <a:gd name="connsiteY1" fmla="*/ 0 h 6490970"/>
              <a:gd name="connsiteX2" fmla="*/ 4408944 w 4408944"/>
              <a:gd name="connsiteY2" fmla="*/ 2612 h 6490970"/>
              <a:gd name="connsiteX3" fmla="*/ 4408944 w 4408944"/>
              <a:gd name="connsiteY3" fmla="*/ 6490970 h 6490970"/>
              <a:gd name="connsiteX4" fmla="*/ 0 w 4408944"/>
              <a:gd name="connsiteY4" fmla="*/ 6490970 h 6490970"/>
              <a:gd name="connsiteX5" fmla="*/ 0 w 4408944"/>
              <a:gd name="connsiteY5" fmla="*/ 2612 h 6490970"/>
              <a:gd name="connsiteX0" fmla="*/ 399196 w 4808140"/>
              <a:gd name="connsiteY0" fmla="*/ 481490 h 6969848"/>
              <a:gd name="connsiteX1" fmla="*/ 2102213 w 4808140"/>
              <a:gd name="connsiteY1" fmla="*/ 478878 h 6969848"/>
              <a:gd name="connsiteX2" fmla="*/ 4808140 w 4808140"/>
              <a:gd name="connsiteY2" fmla="*/ 481490 h 6969848"/>
              <a:gd name="connsiteX3" fmla="*/ 4808140 w 4808140"/>
              <a:gd name="connsiteY3" fmla="*/ 6969848 h 6969848"/>
              <a:gd name="connsiteX4" fmla="*/ 399196 w 4808140"/>
              <a:gd name="connsiteY4" fmla="*/ 6969848 h 6969848"/>
              <a:gd name="connsiteX5" fmla="*/ 399196 w 4808140"/>
              <a:gd name="connsiteY5" fmla="*/ 481490 h 6969848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707025 w 4696869"/>
              <a:gd name="connsiteY0" fmla="*/ 2450537 h 6490970"/>
              <a:gd name="connsiteX1" fmla="*/ 1990942 w 4696869"/>
              <a:gd name="connsiteY1" fmla="*/ 0 h 6490970"/>
              <a:gd name="connsiteX2" fmla="*/ 4696869 w 4696869"/>
              <a:gd name="connsiteY2" fmla="*/ 2612 h 6490970"/>
              <a:gd name="connsiteX3" fmla="*/ 4696869 w 4696869"/>
              <a:gd name="connsiteY3" fmla="*/ 6490970 h 6490970"/>
              <a:gd name="connsiteX4" fmla="*/ 287925 w 4696869"/>
              <a:gd name="connsiteY4" fmla="*/ 6490970 h 6490970"/>
              <a:gd name="connsiteX5" fmla="*/ 707025 w 4696869"/>
              <a:gd name="connsiteY5" fmla="*/ 2450537 h 6490970"/>
              <a:gd name="connsiteX0" fmla="*/ 420890 w 4410734"/>
              <a:gd name="connsiteY0" fmla="*/ 2450537 h 6490970"/>
              <a:gd name="connsiteX1" fmla="*/ 1704807 w 4410734"/>
              <a:gd name="connsiteY1" fmla="*/ 0 h 6490970"/>
              <a:gd name="connsiteX2" fmla="*/ 4410734 w 4410734"/>
              <a:gd name="connsiteY2" fmla="*/ 2612 h 6490970"/>
              <a:gd name="connsiteX3" fmla="*/ 4410734 w 4410734"/>
              <a:gd name="connsiteY3" fmla="*/ 6490970 h 6490970"/>
              <a:gd name="connsiteX4" fmla="*/ 1790 w 4410734"/>
              <a:gd name="connsiteY4" fmla="*/ 6490970 h 6490970"/>
              <a:gd name="connsiteX5" fmla="*/ 420890 w 4410734"/>
              <a:gd name="connsiteY5" fmla="*/ 2450537 h 6490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0734" h="6490970">
                <a:moveTo>
                  <a:pt x="420890" y="2450537"/>
                </a:moveTo>
                <a:cubicBezTo>
                  <a:pt x="704726" y="1368709"/>
                  <a:pt x="1192233" y="476250"/>
                  <a:pt x="1704807" y="0"/>
                </a:cubicBezTo>
                <a:lnTo>
                  <a:pt x="4410734" y="2612"/>
                </a:lnTo>
                <a:lnTo>
                  <a:pt x="4410734" y="6490970"/>
                </a:lnTo>
                <a:lnTo>
                  <a:pt x="1790" y="6490970"/>
                </a:lnTo>
                <a:cubicBezTo>
                  <a:pt x="-18659" y="5206377"/>
                  <a:pt x="137054" y="3532365"/>
                  <a:pt x="420890" y="245053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600" b="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napsauttamalla kuvaketta</a:t>
            </a:r>
            <a:br>
              <a:rPr lang="fi-FI"/>
            </a:br>
            <a:r>
              <a:rPr lang="fi-FI"/>
              <a:t>tai valitsemalla </a:t>
            </a:r>
            <a:r>
              <a:rPr lang="fi-FI" err="1"/>
              <a:t>Kameleonin</a:t>
            </a:r>
            <a:r>
              <a:rPr lang="fi-FI"/>
              <a:t> Kuvagalleriasta</a:t>
            </a:r>
            <a:br>
              <a:rPr lang="fi-FI"/>
            </a:br>
            <a:br>
              <a:rPr lang="fi-FI"/>
            </a:br>
            <a:r>
              <a:rPr lang="fi-FI"/>
              <a:t>Voit vaihtaa kuvan Kuvagalleriasta</a:t>
            </a:r>
            <a:br>
              <a:rPr lang="fi-FI"/>
            </a:br>
            <a:r>
              <a:rPr lang="fi-FI"/>
              <a:t>tai poistamalla kuvan ja lisäämällä uuden kuvan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743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34B3679A-A389-400D-A744-C43C227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EF9C706D-5C6A-42FA-B522-02CB8028F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08CEC9F-7456-473A-8F4A-6918F37BC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A5411A7-57B3-491D-9820-EBA16DCC4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2877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B941E6F-111D-4022-8CFD-1CC1B2ADB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3A4A4694-9735-4EF6-8D9E-9C60AE285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 |   </a:t>
            </a:r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78F21DE0-9EC0-4B8E-AE3C-CC8F7C9E3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1" y="6374625"/>
            <a:ext cx="4114800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28436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>
            <a:extLst>
              <a:ext uri="{FF2B5EF4-FFF2-40B4-BE49-F238E27FC236}">
                <a16:creationId xmlns:a16="http://schemas.microsoft.com/office/drawing/2014/main" id="{E1153FAC-44DF-431E-A26D-60482F42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80000"/>
            <a:ext cx="11834341" cy="4639603"/>
          </a:xfrm>
          <a:custGeom>
            <a:avLst/>
            <a:gdLst>
              <a:gd name="T0" fmla="*/ 32870 w 32870"/>
              <a:gd name="T1" fmla="*/ 11160 h 12864"/>
              <a:gd name="T2" fmla="*/ 32870 w 32870"/>
              <a:gd name="T3" fmla="*/ 0 h 12864"/>
              <a:gd name="T4" fmla="*/ 11591 w 32870"/>
              <a:gd name="T5" fmla="*/ 0 h 12864"/>
              <a:gd name="T6" fmla="*/ 0 w 32870"/>
              <a:gd name="T7" fmla="*/ 4209 h 12864"/>
              <a:gd name="T8" fmla="*/ 0 w 32870"/>
              <a:gd name="T9" fmla="*/ 12864 h 12864"/>
              <a:gd name="T10" fmla="*/ 13779 w 32870"/>
              <a:gd name="T11" fmla="*/ 10654 h 12864"/>
              <a:gd name="T12" fmla="*/ 32870 w 32870"/>
              <a:gd name="T13" fmla="*/ 10638 h 12864"/>
              <a:gd name="T14" fmla="*/ 32870 w 32870"/>
              <a:gd name="T15" fmla="*/ 11160 h 12864"/>
              <a:gd name="connsiteX0" fmla="*/ 32870 w 32870"/>
              <a:gd name="connsiteY0" fmla="*/ 11160 h 13093"/>
              <a:gd name="connsiteX1" fmla="*/ 32870 w 32870"/>
              <a:gd name="connsiteY1" fmla="*/ 0 h 13093"/>
              <a:gd name="connsiteX2" fmla="*/ 11591 w 32870"/>
              <a:gd name="connsiteY2" fmla="*/ 0 h 13093"/>
              <a:gd name="connsiteX3" fmla="*/ 0 w 32870"/>
              <a:gd name="connsiteY3" fmla="*/ 4209 h 13093"/>
              <a:gd name="connsiteX4" fmla="*/ 0 w 32870"/>
              <a:gd name="connsiteY4" fmla="*/ 12864 h 13093"/>
              <a:gd name="connsiteX5" fmla="*/ 32870 w 32870"/>
              <a:gd name="connsiteY5" fmla="*/ 10638 h 13093"/>
              <a:gd name="connsiteX6" fmla="*/ 32870 w 32870"/>
              <a:gd name="connsiteY6" fmla="*/ 11160 h 13093"/>
              <a:gd name="connsiteX0" fmla="*/ 32870 w 32870"/>
              <a:gd name="connsiteY0" fmla="*/ 11160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6" fmla="*/ 32870 w 32870"/>
              <a:gd name="connsiteY6" fmla="*/ 11160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  <a:gd name="connsiteX0" fmla="*/ 32870 w 32870"/>
              <a:gd name="connsiteY0" fmla="*/ 10638 h 12864"/>
              <a:gd name="connsiteX1" fmla="*/ 32870 w 32870"/>
              <a:gd name="connsiteY1" fmla="*/ 0 h 12864"/>
              <a:gd name="connsiteX2" fmla="*/ 11591 w 32870"/>
              <a:gd name="connsiteY2" fmla="*/ 0 h 12864"/>
              <a:gd name="connsiteX3" fmla="*/ 0 w 32870"/>
              <a:gd name="connsiteY3" fmla="*/ 4209 h 12864"/>
              <a:gd name="connsiteX4" fmla="*/ 0 w 32870"/>
              <a:gd name="connsiteY4" fmla="*/ 12864 h 12864"/>
              <a:gd name="connsiteX5" fmla="*/ 32870 w 32870"/>
              <a:gd name="connsiteY5" fmla="*/ 10638 h 1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864">
                <a:moveTo>
                  <a:pt x="32870" y="10638"/>
                </a:move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lnTo>
                  <a:pt x="0" y="12864"/>
                </a:lnTo>
                <a:cubicBezTo>
                  <a:pt x="65" y="12881"/>
                  <a:pt x="32861" y="10626"/>
                  <a:pt x="32870" y="10638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5F8CEAE-2B96-485D-B411-8B7C510B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4016534"/>
            <a:ext cx="11834341" cy="2661466"/>
          </a:xfrm>
          <a:custGeom>
            <a:avLst/>
            <a:gdLst>
              <a:gd name="T0" fmla="*/ 0 w 32870"/>
              <a:gd name="T1" fmla="*/ 2226 h 7380"/>
              <a:gd name="T2" fmla="*/ 0 w 32870"/>
              <a:gd name="T3" fmla="*/ 7380 h 7380"/>
              <a:gd name="T4" fmla="*/ 14422 w 32870"/>
              <a:gd name="T5" fmla="*/ 4565 h 7380"/>
              <a:gd name="T6" fmla="*/ 32870 w 32870"/>
              <a:gd name="T7" fmla="*/ 4560 h 7380"/>
              <a:gd name="T8" fmla="*/ 32870 w 32870"/>
              <a:gd name="T9" fmla="*/ 0 h 7380"/>
              <a:gd name="T10" fmla="*/ 13779 w 32870"/>
              <a:gd name="T11" fmla="*/ 16 h 7380"/>
              <a:gd name="T12" fmla="*/ 0 w 32870"/>
              <a:gd name="T13" fmla="*/ 2226 h 7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7380">
                <a:moveTo>
                  <a:pt x="0" y="2226"/>
                </a:moveTo>
                <a:lnTo>
                  <a:pt x="0" y="7380"/>
                </a:lnTo>
                <a:cubicBezTo>
                  <a:pt x="4241" y="4951"/>
                  <a:pt x="10659" y="4560"/>
                  <a:pt x="14422" y="4565"/>
                </a:cubicBezTo>
                <a:cubicBezTo>
                  <a:pt x="15294" y="4566"/>
                  <a:pt x="23963" y="4563"/>
                  <a:pt x="32870" y="4560"/>
                </a:cubicBezTo>
                <a:lnTo>
                  <a:pt x="32870" y="0"/>
                </a:lnTo>
                <a:cubicBezTo>
                  <a:pt x="23927" y="3"/>
                  <a:pt x="15112" y="8"/>
                  <a:pt x="13779" y="16"/>
                </a:cubicBezTo>
                <a:cubicBezTo>
                  <a:pt x="7620" y="56"/>
                  <a:pt x="3156" y="876"/>
                  <a:pt x="0" y="2226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755647"/>
            <a:ext cx="8193024" cy="117092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4375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7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2" type="title" preserve="1">
  <p:cSld name="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EB983361-D7DC-4F8A-A98B-CCC6C2C2A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180000"/>
            <a:ext cx="11832392" cy="4674025"/>
          </a:xfrm>
          <a:custGeom>
            <a:avLst/>
            <a:gdLst>
              <a:gd name="T0" fmla="*/ 0 w 32870"/>
              <a:gd name="T1" fmla="*/ 4209 h 12980"/>
              <a:gd name="T2" fmla="*/ 0 w 32870"/>
              <a:gd name="T3" fmla="*/ 12980 h 12980"/>
              <a:gd name="T4" fmla="*/ 15744 w 32870"/>
              <a:gd name="T5" fmla="*/ 9766 h 12980"/>
              <a:gd name="T6" fmla="*/ 32870 w 32870"/>
              <a:gd name="T7" fmla="*/ 9751 h 12980"/>
              <a:gd name="T8" fmla="*/ 32870 w 32870"/>
              <a:gd name="T9" fmla="*/ 0 h 12980"/>
              <a:gd name="T10" fmla="*/ 11591 w 32870"/>
              <a:gd name="T11" fmla="*/ 0 h 12980"/>
              <a:gd name="T12" fmla="*/ 0 w 32870"/>
              <a:gd name="T13" fmla="*/ 4209 h 12980"/>
              <a:gd name="connsiteX0" fmla="*/ 0 w 32870"/>
              <a:gd name="connsiteY0" fmla="*/ 4209 h 13212"/>
              <a:gd name="connsiteX1" fmla="*/ 0 w 32870"/>
              <a:gd name="connsiteY1" fmla="*/ 12980 h 13212"/>
              <a:gd name="connsiteX2" fmla="*/ 32870 w 32870"/>
              <a:gd name="connsiteY2" fmla="*/ 9751 h 13212"/>
              <a:gd name="connsiteX3" fmla="*/ 32870 w 32870"/>
              <a:gd name="connsiteY3" fmla="*/ 0 h 13212"/>
              <a:gd name="connsiteX4" fmla="*/ 11591 w 32870"/>
              <a:gd name="connsiteY4" fmla="*/ 0 h 13212"/>
              <a:gd name="connsiteX5" fmla="*/ 0 w 32870"/>
              <a:gd name="connsiteY5" fmla="*/ 4209 h 13212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  <a:gd name="connsiteX0" fmla="*/ 0 w 32870"/>
              <a:gd name="connsiteY0" fmla="*/ 4209 h 12980"/>
              <a:gd name="connsiteX1" fmla="*/ 0 w 32870"/>
              <a:gd name="connsiteY1" fmla="*/ 12980 h 12980"/>
              <a:gd name="connsiteX2" fmla="*/ 32870 w 32870"/>
              <a:gd name="connsiteY2" fmla="*/ 9751 h 12980"/>
              <a:gd name="connsiteX3" fmla="*/ 32870 w 32870"/>
              <a:gd name="connsiteY3" fmla="*/ 0 h 12980"/>
              <a:gd name="connsiteX4" fmla="*/ 11591 w 32870"/>
              <a:gd name="connsiteY4" fmla="*/ 0 h 12980"/>
              <a:gd name="connsiteX5" fmla="*/ 0 w 32870"/>
              <a:gd name="connsiteY5" fmla="*/ 4209 h 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2980">
                <a:moveTo>
                  <a:pt x="0" y="4209"/>
                </a:moveTo>
                <a:lnTo>
                  <a:pt x="0" y="12980"/>
                </a:lnTo>
                <a:cubicBezTo>
                  <a:pt x="-29" y="12959"/>
                  <a:pt x="32843" y="9745"/>
                  <a:pt x="32870" y="9751"/>
                </a:cubicBezTo>
                <a:lnTo>
                  <a:pt x="32870" y="0"/>
                </a:lnTo>
                <a:lnTo>
                  <a:pt x="11591" y="0"/>
                </a:lnTo>
                <a:cubicBezTo>
                  <a:pt x="10879" y="2578"/>
                  <a:pt x="7831" y="4511"/>
                  <a:pt x="0" y="4209"/>
                </a:cubicBez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8425028E-4F6B-423C-8786-AC5A436EB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3" y="3690302"/>
            <a:ext cx="11832392" cy="2987423"/>
          </a:xfrm>
          <a:custGeom>
            <a:avLst/>
            <a:gdLst>
              <a:gd name="T0" fmla="*/ 0 w 32870"/>
              <a:gd name="T1" fmla="*/ 3229 h 8296"/>
              <a:gd name="T2" fmla="*/ 0 w 32870"/>
              <a:gd name="T3" fmla="*/ 8296 h 8296"/>
              <a:gd name="T4" fmla="*/ 16387 w 32870"/>
              <a:gd name="T5" fmla="*/ 4042 h 8296"/>
              <a:gd name="T6" fmla="*/ 32870 w 32870"/>
              <a:gd name="T7" fmla="*/ 4037 h 8296"/>
              <a:gd name="T8" fmla="*/ 32870 w 32870"/>
              <a:gd name="T9" fmla="*/ 0 h 8296"/>
              <a:gd name="T10" fmla="*/ 15744 w 32870"/>
              <a:gd name="T11" fmla="*/ 14 h 8296"/>
              <a:gd name="T12" fmla="*/ 0 w 32870"/>
              <a:gd name="T13" fmla="*/ 3229 h 8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70" h="8296">
                <a:moveTo>
                  <a:pt x="0" y="3229"/>
                </a:moveTo>
                <a:lnTo>
                  <a:pt x="0" y="8296"/>
                </a:lnTo>
                <a:cubicBezTo>
                  <a:pt x="3928" y="4574"/>
                  <a:pt x="11978" y="4035"/>
                  <a:pt x="16387" y="4042"/>
                </a:cubicBezTo>
                <a:cubicBezTo>
                  <a:pt x="17194" y="4043"/>
                  <a:pt x="24691" y="4041"/>
                  <a:pt x="32870" y="4037"/>
                </a:cubicBezTo>
                <a:lnTo>
                  <a:pt x="32870" y="0"/>
                </a:lnTo>
                <a:cubicBezTo>
                  <a:pt x="24550" y="3"/>
                  <a:pt x="16871" y="7"/>
                  <a:pt x="15744" y="14"/>
                </a:cubicBezTo>
                <a:cubicBezTo>
                  <a:pt x="8177" y="64"/>
                  <a:pt x="3166" y="1290"/>
                  <a:pt x="0" y="3229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1126571"/>
            <a:ext cx="8193024" cy="1415461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518404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petus 3" type="title" preserve="1">
  <p:cSld name="Lopet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">
            <a:extLst>
              <a:ext uri="{FF2B5EF4-FFF2-40B4-BE49-F238E27FC236}">
                <a16:creationId xmlns:a16="http://schemas.microsoft.com/office/drawing/2014/main" id="{2F879CE6-F58E-498F-BFF8-897875D76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4209097"/>
          </a:xfrm>
          <a:custGeom>
            <a:avLst/>
            <a:gdLst>
              <a:gd name="T0" fmla="*/ 0 w 32870"/>
              <a:gd name="T1" fmla="*/ 4740 h 11678"/>
              <a:gd name="T2" fmla="*/ 0 w 32870"/>
              <a:gd name="T3" fmla="*/ 11678 h 11678"/>
              <a:gd name="T4" fmla="*/ 19067 w 32870"/>
              <a:gd name="T5" fmla="*/ 4661 h 11678"/>
              <a:gd name="T6" fmla="*/ 32870 w 32870"/>
              <a:gd name="T7" fmla="*/ 4650 h 11678"/>
              <a:gd name="T8" fmla="*/ 32870 w 32870"/>
              <a:gd name="T9" fmla="*/ 0 h 11678"/>
              <a:gd name="T10" fmla="*/ 18389 w 32870"/>
              <a:gd name="T11" fmla="*/ 20 h 11678"/>
              <a:gd name="T12" fmla="*/ 0 w 32870"/>
              <a:gd name="T13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  <a:gd name="connsiteX0" fmla="*/ 0 w 32870"/>
              <a:gd name="connsiteY0" fmla="*/ 4740 h 11678"/>
              <a:gd name="connsiteX1" fmla="*/ 0 w 32870"/>
              <a:gd name="connsiteY1" fmla="*/ 11678 h 11678"/>
              <a:gd name="connsiteX2" fmla="*/ 32870 w 32870"/>
              <a:gd name="connsiteY2" fmla="*/ 4650 h 11678"/>
              <a:gd name="connsiteX3" fmla="*/ 32870 w 32870"/>
              <a:gd name="connsiteY3" fmla="*/ 0 h 11678"/>
              <a:gd name="connsiteX4" fmla="*/ 18389 w 32870"/>
              <a:gd name="connsiteY4" fmla="*/ 20 h 11678"/>
              <a:gd name="connsiteX5" fmla="*/ 0 w 32870"/>
              <a:gd name="connsiteY5" fmla="*/ 4740 h 11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70" h="11678">
                <a:moveTo>
                  <a:pt x="0" y="4740"/>
                </a:moveTo>
                <a:lnTo>
                  <a:pt x="0" y="11678"/>
                </a:lnTo>
                <a:cubicBezTo>
                  <a:pt x="-29" y="11700"/>
                  <a:pt x="32880" y="4689"/>
                  <a:pt x="32870" y="4650"/>
                </a:cubicBezTo>
                <a:lnTo>
                  <a:pt x="32870" y="0"/>
                </a:lnTo>
                <a:lnTo>
                  <a:pt x="18389" y="20"/>
                </a:lnTo>
                <a:cubicBezTo>
                  <a:pt x="8797" y="82"/>
                  <a:pt x="3102" y="1939"/>
                  <a:pt x="0" y="4740"/>
                </a:cubicBezTo>
                <a:close/>
              </a:path>
            </a:pathLst>
          </a:custGeom>
          <a:solidFill>
            <a:srgbClr val="577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308B19E-C811-4A25-A76E-FD76B06ED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178632" y="1098364"/>
            <a:ext cx="11832393" cy="5588186"/>
          </a:xfrm>
          <a:custGeom>
            <a:avLst/>
            <a:gdLst>
              <a:gd name="T0" fmla="*/ 32870 w 32870"/>
              <a:gd name="T1" fmla="*/ 15500 h 15500"/>
              <a:gd name="T2" fmla="*/ 32870 w 32870"/>
              <a:gd name="T3" fmla="*/ 0 h 15500"/>
              <a:gd name="T4" fmla="*/ 32870 w 32870"/>
              <a:gd name="T5" fmla="*/ 0 h 15500"/>
              <a:gd name="T6" fmla="*/ 32870 w 32870"/>
              <a:gd name="T7" fmla="*/ 4650 h 15500"/>
              <a:gd name="T8" fmla="*/ 19067 w 32870"/>
              <a:gd name="T9" fmla="*/ 4661 h 15500"/>
              <a:gd name="T10" fmla="*/ 0 w 32870"/>
              <a:gd name="T11" fmla="*/ 11678 h 15500"/>
              <a:gd name="T12" fmla="*/ 0 w 32870"/>
              <a:gd name="T13" fmla="*/ 15500 h 15500"/>
              <a:gd name="T14" fmla="*/ 32870 w 32870"/>
              <a:gd name="T15" fmla="*/ 15500 h 15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870" h="15500">
                <a:moveTo>
                  <a:pt x="32870" y="15500"/>
                </a:moveTo>
                <a:lnTo>
                  <a:pt x="32870" y="0"/>
                </a:lnTo>
                <a:lnTo>
                  <a:pt x="32870" y="0"/>
                </a:lnTo>
                <a:lnTo>
                  <a:pt x="32870" y="4650"/>
                </a:lnTo>
                <a:cubicBezTo>
                  <a:pt x="28166" y="4655"/>
                  <a:pt x="20406" y="4664"/>
                  <a:pt x="19067" y="4661"/>
                </a:cubicBezTo>
                <a:cubicBezTo>
                  <a:pt x="13563" y="4653"/>
                  <a:pt x="2671" y="5450"/>
                  <a:pt x="0" y="11678"/>
                </a:cubicBezTo>
                <a:lnTo>
                  <a:pt x="0" y="15500"/>
                </a:lnTo>
                <a:lnTo>
                  <a:pt x="32870" y="15500"/>
                </a:lnTo>
                <a:close/>
              </a:path>
            </a:pathLst>
          </a:custGeom>
          <a:solidFill>
            <a:srgbClr val="0038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2948" y="3428999"/>
            <a:ext cx="8193024" cy="1125203"/>
          </a:xfrm>
        </p:spPr>
        <p:txBody>
          <a:bodyPr anchor="b" anchorCtr="0"/>
          <a:lstStyle>
            <a:lvl1pPr algn="r">
              <a:lnSpc>
                <a:spcPct val="9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Loppunosto</a:t>
            </a:r>
            <a:r>
              <a:rPr lang="en-GB"/>
              <a:t> / </a:t>
            </a:r>
            <a:r>
              <a:rPr lang="en-GB" err="1"/>
              <a:t>kehoitus</a:t>
            </a:r>
            <a:r>
              <a:rPr lang="en-GB"/>
              <a:t> 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2948" y="5102352"/>
            <a:ext cx="8193024" cy="891540"/>
          </a:xfrm>
        </p:spPr>
        <p:txBody>
          <a:bodyPr anchor="ctr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Esittäjän sähköpostiosoite, tasaus oikeaan reunaan</a:t>
            </a:r>
            <a:br>
              <a:rPr lang="fi-FI"/>
            </a:br>
            <a:r>
              <a:rPr lang="fi-FI"/>
              <a:t>Toinen rivi tarvittaessa</a:t>
            </a:r>
            <a:br>
              <a:rPr lang="fi-FI"/>
            </a:br>
            <a:r>
              <a:rPr lang="fi-FI"/>
              <a:t>ely-keskus.fi</a:t>
            </a:r>
          </a:p>
        </p:txBody>
      </p:sp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BCDB66CB-32B3-4919-96E8-5955B8D69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7" y="453334"/>
            <a:ext cx="2538989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730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2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531140-E9A6-450F-BBA6-A222E2CB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AB1581-19CF-48CE-8E2B-5752E9C3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D053863-9854-4064-9AD4-AFAD10F16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5515230-5BAD-4F0F-A036-0DAD0E78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7E3F941-C93B-496B-A0A5-46AE86ACE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8A1F035-E5DC-4188-942C-48D5334E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1985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44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9560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612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08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56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845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62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September 23,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8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D8DE57-882D-40A1-B95F-ECE533958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9D88D07-FABA-4300-8F45-735FC1016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27476C7-B540-476D-9D14-36DAD32E6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B9E139A-51F1-47D5-8839-F4A80452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4686828-A498-4E83-851A-4395B257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B7F44B2-5FAD-4E15-8907-B790F7A5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825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image" Target="../media/image14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D491F04-52F9-4727-995C-20BD6799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1C7668-6FBC-4D61-A6CB-19802B4CD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B05BF3-741D-4229-B1E4-EEF8384E0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F8D0-42DA-4972-A129-C96B104066A1}" type="datetimeFigureOut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5C16FFD-D09B-4299-8134-67EC10B97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B376B5-9BC7-415F-86E9-9DE026BE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4721-042C-43AD-8DE2-1C9B904CEFD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61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F17-9411-A74E-A570-C2E376290F19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168DD916-D489-4756-9DCC-63EBDBB5A07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289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C9E8E0-A322-B74C-A002-E2A734E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EAE9C2-0AF5-644A-B5AF-1A956F65D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1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4304D5-65CB-EF44-AB06-B7C44153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178547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AE063F17-9411-A74E-A570-C2E376290F19}" type="datetime1">
              <a:rPr lang="fi-FI" smtClean="0"/>
              <a:t>23.9.2021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2D6BAD-B307-3245-9494-5CCFD82DF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46394" y="6178547"/>
            <a:ext cx="6235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Esityksen alatunniste tässä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EC60AC-12CD-3F4D-8D6D-457639F53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7049" y="6178547"/>
            <a:ext cx="6667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dia </a:t>
            </a:r>
            <a:fld id="{4B3ABE4D-E3AA-DE44-821B-852CBCAB171A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605DA8B-B466-F248-8467-2A951B040EC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25" y="5915618"/>
            <a:ext cx="2381940" cy="737442"/>
          </a:xfrm>
          <a:prstGeom prst="rect">
            <a:avLst/>
          </a:prstGeom>
          <a:effectLst>
            <a:glow rad="254000">
              <a:schemeClr val="bg1">
                <a:alpha val="3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968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15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Elinkeino-, liikenne- ja ympäristökeskus logo">
            <a:extLst>
              <a:ext uri="{FF2B5EF4-FFF2-40B4-BE49-F238E27FC236}">
                <a16:creationId xmlns:a16="http://schemas.microsoft.com/office/drawing/2014/main" id="{D9176E3B-6C79-4FAA-BB36-05A4122C9DCF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100" y="6186237"/>
            <a:ext cx="1487486" cy="38213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350" y="470390"/>
            <a:ext cx="10636236" cy="11195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2350" y="1856630"/>
            <a:ext cx="10636236" cy="4089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7EE758-1955-4ECF-A6DD-011EFA3D6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350" y="6374625"/>
            <a:ext cx="482704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fld id="{03D2D5F4-4871-4469-8343-ED7F6811B37D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01483E-483F-47D3-AD16-1A9A682B8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9661" y="6374625"/>
            <a:ext cx="976847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/>
              <a:t>5.7.2021  |  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DCAB2B-23AF-4B8F-8F67-2952F4848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5272" y="6374625"/>
            <a:ext cx="3600728" cy="2046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l"/>
            <a:r>
              <a:rPr lang="fi-FI"/>
              <a:t>Valeria Kerkkä</a:t>
            </a:r>
          </a:p>
        </p:txBody>
      </p:sp>
    </p:spTree>
    <p:extLst>
      <p:ext uri="{BB962C8B-B14F-4D97-AF65-F5344CB8AC3E}">
        <p14:creationId xmlns:p14="http://schemas.microsoft.com/office/powerpoint/2010/main" val="31256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0363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358775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2288" indent="-357188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6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4">
          <p15:clr>
            <a:srgbClr val="F26B43"/>
          </p15:clr>
        </p15:guide>
        <p15:guide id="4" orient="horz" pos="108">
          <p15:clr>
            <a:srgbClr val="F26B43"/>
          </p15:clr>
        </p15:guide>
        <p15:guide id="5" orient="horz" pos="4212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September 23, 2021</a:t>
            </a:fld>
            <a:endParaRPr lang="en-US" cap="al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62979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mparisto.fi/fi-FI/Asiointi_luvat_ja_ymparistovaikutusten_arviointi/Ymparistovaikutusten_arviointi/YVAhankkeet?n5=1" TargetMode="Externa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32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6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pic>
        <p:nvPicPr>
          <p:cNvPr id="7" name="Picture 3" descr="Kuva, joka sisältää kohteen ikkuna, sisä, rakennus, näköala suuntaan&#10;&#10;Kuvaus luotu automaattisesti">
            <a:extLst>
              <a:ext uri="{FF2B5EF4-FFF2-40B4-BE49-F238E27FC236}">
                <a16:creationId xmlns:a16="http://schemas.microsoft.com/office/drawing/2014/main" id="{2507D5B2-DE9D-4798-998D-9F3C7DD456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5" y="10"/>
            <a:ext cx="12192000" cy="6875809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8A9A610B-434E-4FE2-95F2-3C9725F53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8765" y="-17819"/>
            <a:ext cx="10255701" cy="6893638"/>
          </a:xfrm>
          <a:gradFill flip="none" rotWithShape="1">
            <a:gsLst>
              <a:gs pos="59000">
                <a:srgbClr val="A6D197">
                  <a:alpha val="80000"/>
                </a:srgbClr>
              </a:gs>
              <a:gs pos="0">
                <a:srgbClr val="A1D0FA">
                  <a:alpha val="90000"/>
                </a:srgbClr>
              </a:gs>
              <a:gs pos="78000">
                <a:srgbClr val="86BD07">
                  <a:alpha val="60000"/>
                </a:srgbClr>
              </a:gs>
              <a:gs pos="100000">
                <a:srgbClr val="495E89">
                  <a:alpha val="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anchor="t">
            <a:normAutofit/>
          </a:bodyPr>
          <a:lstStyle/>
          <a:p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 dirty="0">
                <a:solidFill>
                  <a:schemeClr val="bg1"/>
                </a:solidFill>
              </a:rPr>
            </a:br>
            <a:br>
              <a:rPr lang="fi-FI" sz="2800">
                <a:solidFill>
                  <a:schemeClr val="bg1"/>
                </a:solidFill>
              </a:rPr>
            </a:br>
            <a:r>
              <a:rPr lang="fi-FI" sz="2800">
                <a:solidFill>
                  <a:schemeClr val="bg1"/>
                </a:solidFill>
              </a:rPr>
              <a:t>ELY-ilmastotiekartta </a:t>
            </a:r>
            <a:br>
              <a:rPr lang="fi-FI" sz="2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</a:rPr>
              <a:t>–</a:t>
            </a: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dirty="0">
                <a:solidFill>
                  <a:schemeClr val="bg1"/>
                </a:solidFill>
              </a:rPr>
              <a:t> Tulosyhteenvetoja eri näkökulmista</a:t>
            </a:r>
            <a:br>
              <a:rPr lang="fi-FI" sz="1800" dirty="0">
                <a:solidFill>
                  <a:schemeClr val="bg1"/>
                </a:solidFill>
              </a:rPr>
            </a:br>
            <a:br>
              <a:rPr lang="fi-FI" sz="1800" dirty="0">
                <a:solidFill>
                  <a:schemeClr val="bg1"/>
                </a:solidFill>
              </a:rPr>
            </a:br>
            <a:br>
              <a:rPr lang="fi-FI" sz="1800" dirty="0">
                <a:solidFill>
                  <a:schemeClr val="bg1"/>
                </a:solidFill>
              </a:rPr>
            </a:br>
            <a:br>
              <a:rPr lang="fi-FI" sz="1800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>Tiekarttatiimi </a:t>
            </a:r>
            <a:br>
              <a:rPr lang="fi-FI" sz="1800" cap="none" dirty="0">
                <a:solidFill>
                  <a:schemeClr val="bg1"/>
                </a:solidFill>
              </a:rPr>
            </a:br>
            <a:r>
              <a:rPr lang="fi-FI" sz="1800" cap="none" dirty="0">
                <a:solidFill>
                  <a:schemeClr val="bg1"/>
                </a:solidFill>
              </a:rPr>
              <a:t>Pirkanmaan ELY-keskus</a:t>
            </a:r>
            <a:endParaRPr 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3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11AAB647-EB2A-4FB1-9C98-46C82C32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0" y="183832"/>
            <a:ext cx="10521950" cy="570313"/>
          </a:xfrm>
        </p:spPr>
        <p:txBody>
          <a:bodyPr>
            <a:normAutofit/>
          </a:bodyPr>
          <a:lstStyle/>
          <a:p>
            <a:r>
              <a:rPr lang="fi-FI" sz="3200">
                <a:solidFill>
                  <a:schemeClr val="tx1"/>
                </a:solidFill>
              </a:rPr>
              <a:t>Yhteenveto ELY-keskusten </a:t>
            </a:r>
            <a:r>
              <a:rPr lang="fi-FI" sz="3200" err="1">
                <a:solidFill>
                  <a:schemeClr val="tx1"/>
                </a:solidFill>
              </a:rPr>
              <a:t>päästö”kädenjäljestä</a:t>
            </a:r>
            <a:r>
              <a:rPr lang="fi-FI" sz="3200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0C8AABDC-B565-48E2-A104-4CA3E9F5E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65707"/>
              </p:ext>
            </p:extLst>
          </p:nvPr>
        </p:nvGraphicFramePr>
        <p:xfrm>
          <a:off x="204247" y="662943"/>
          <a:ext cx="11783506" cy="61155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526492">
                  <a:extLst>
                    <a:ext uri="{9D8B030D-6E8A-4147-A177-3AD203B41FA5}">
                      <a16:colId xmlns:a16="http://schemas.microsoft.com/office/drawing/2014/main" val="2710306675"/>
                    </a:ext>
                  </a:extLst>
                </a:gridCol>
                <a:gridCol w="1846606">
                  <a:extLst>
                    <a:ext uri="{9D8B030D-6E8A-4147-A177-3AD203B41FA5}">
                      <a16:colId xmlns:a16="http://schemas.microsoft.com/office/drawing/2014/main" val="391142991"/>
                    </a:ext>
                  </a:extLst>
                </a:gridCol>
                <a:gridCol w="1705204">
                  <a:extLst>
                    <a:ext uri="{9D8B030D-6E8A-4147-A177-3AD203B41FA5}">
                      <a16:colId xmlns:a16="http://schemas.microsoft.com/office/drawing/2014/main" val="4137876404"/>
                    </a:ext>
                  </a:extLst>
                </a:gridCol>
                <a:gridCol w="1705204">
                  <a:extLst>
                    <a:ext uri="{9D8B030D-6E8A-4147-A177-3AD203B41FA5}">
                      <a16:colId xmlns:a16="http://schemas.microsoft.com/office/drawing/2014/main" val="2380083261"/>
                    </a:ext>
                  </a:extLst>
                </a:gridCol>
              </a:tblGrid>
              <a:tr h="286112"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Kehittämiskohteen nimi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Arvio päästövähennys-potentiaalista </a:t>
                      </a:r>
                      <a:r>
                        <a:rPr lang="fi-FI" sz="1050" b="1" u="none" strike="noStrike">
                          <a:effectLst/>
                        </a:rPr>
                        <a:t>(Mt CO2e / a)</a:t>
                      </a:r>
                      <a:endParaRPr lang="fi-FI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Osuus Suomen kokonaispäästöistä 2016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u="none" strike="noStrike">
                          <a:effectLst/>
                        </a:rPr>
                        <a:t>Osuus päästö-vähennyspolusta 2035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65595438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Materiaalitehokkuus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986267577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Biokaasun ja bioenergian edistäminen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0,78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1,3 %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2,2 %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49594477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Kiertotalouden potentiaalin tunnistaminen ja mahdollistaminen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80942898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Kiertotalouden ja materiaalien uusiokäytön ratkaisujen riskienhallinta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Muutamia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5,1 %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8,5 %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43791054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Energia- ja resurssitehokkuuden edistäminen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127407711"/>
                  </a:ext>
                </a:extLst>
              </a:tr>
              <a:tr h="77024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Energiajärjestelmän murros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&gt;42 %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318453317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u="none" strike="noStrike">
                          <a:effectLst/>
                        </a:rPr>
                        <a:t>Soiden käyttö, suojelu, jälkikäyttö ja hiilivarastot</a:t>
                      </a:r>
                      <a:br>
                        <a:rPr lang="fi-FI" sz="1100" b="0" u="none" strike="noStrike">
                          <a:effectLst/>
                        </a:rPr>
                      </a:br>
                      <a:r>
                        <a:rPr lang="fi-FI" sz="1100" b="0" u="none" strike="noStrike">
                          <a:effectLst/>
                        </a:rPr>
                        <a:t>Ravinnekiertojen hallinta - vesiensuojelu, maaperä ja hiiltä sitovat kasvit</a:t>
                      </a:r>
                      <a:br>
                        <a:rPr lang="fi-FI" sz="1100" b="0" u="none" strike="noStrike">
                          <a:effectLst/>
                        </a:rPr>
                      </a:br>
                      <a:r>
                        <a:rPr lang="fi-FI" sz="1100" b="0" u="none" strike="noStrike">
                          <a:effectLst/>
                        </a:rPr>
                        <a:t>Ojitukset ja vesitalouden hallinta</a:t>
                      </a: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5,1–9,7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9–17%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14–27%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25682514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Ilmastotieto paikkatietoon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49613576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Päästöratkaisujen tunnistaminen erityyppisissä aluerakenteissa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55115353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Maankäytön ratkaisuissa syntyvien päästöjen minimointi ja nielujen maksimointi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15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26 %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42 %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579873126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Ilmastokestävä yhdyskuntarakenne ja viranomaistehtävät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15–20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34 %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56 %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27432486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Kaupunkiviherrakenne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13867988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Vesihuollon turvaaminen ja energiatehokkuus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0,04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0,068 %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0,11 %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31609169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Ilmastovaikutusten arviointi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059433014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Ilmastonmuutos ympäristövalvonnassa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&lt;0,85 %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&lt;1,4 %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972109479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Maamassat, PIMA ja riskienhallinta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&lt;0,17%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&lt;0,28%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712406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Luonnonsuojelun "ilmastonsuojeluohjelma"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Jopa 5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8,5 %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14 %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5070441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Meren, saariston ja rannikon ilmastokestävyys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767718991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Ilmastokriteerit ja ilmastokestävyys rahoituksen arviointiin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Todennäköisimmin alle 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81811272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EU-osarahoitteisen kehittämisrahoituksen ilmastokriteerit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11 %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44929093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Ilmastoteemat hankehakuihin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Todennäköisimmin alle 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201002451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Koulutusten kehittäminen ilmasto-osaamisen lisäämiseksi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Suorat vaikutukset vähäiset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54892569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 yritysten arvonlisäyksenä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&gt;1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Jopa 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43896201"/>
                  </a:ext>
                </a:extLst>
              </a:tr>
              <a:tr h="83288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Viljelijöiden neuvonta ja ilmastomyönteinen maatalous 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&gt;1,5. Jopa yli 10.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&gt;2,6 %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&gt;4,2 %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0496592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Kestävämmän kulkumuotojakauman edistäminen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&gt;2,5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&gt;4,3 %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&gt;7,1 %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603826246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Uudet käyttövoimat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&gt;0,2 %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&gt;0,3 %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65858717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Tievihreä hiilinieluna ja sopeutumisessa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Vähäinen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743514953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Liikenteen rahoituksen kehittämisen mahdollisuudet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&lt;1,7 %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&lt;2,8 %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1747083620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Ilmastokriteerit hankkeissa ja urakoissa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Noin 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0,3 %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783979966"/>
                  </a:ext>
                </a:extLst>
              </a:tr>
              <a:tr h="167626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u="none" strike="noStrike">
                          <a:effectLst/>
                        </a:rPr>
                        <a:t>Resurssitehokkuuden ja digitalisaation edistäminen liikenteenhallinnassa, tiedonkeruussa ja suunnittelussa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>
                          <a:effectLst/>
                        </a:rPr>
                        <a:t>&lt;0,2 %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u="none" strike="noStrike" dirty="0">
                          <a:effectLst/>
                        </a:rPr>
                        <a:t>&lt;0,3 %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23" marR="1123" marT="1123" marB="0" anchor="ctr"/>
                </a:tc>
                <a:extLst>
                  <a:ext uri="{0D108BD9-81ED-4DB2-BD59-A6C34878D82A}">
                    <a16:rowId xmlns:a16="http://schemas.microsoft.com/office/drawing/2014/main" val="355239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51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11AAB647-EB2A-4FB1-9C98-46C82C32D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24581"/>
            <a:ext cx="12066309" cy="517525"/>
          </a:xfrm>
        </p:spPr>
        <p:txBody>
          <a:bodyPr>
            <a:noAutofit/>
          </a:bodyPr>
          <a:lstStyle/>
          <a:p>
            <a:r>
              <a:rPr lang="fi-FI" sz="2400">
                <a:solidFill>
                  <a:schemeClr val="tx1"/>
                </a:solidFill>
              </a:rPr>
              <a:t>Yhteenveto ELY-keskusten ilmastovaikuttavuudesta - taustatietoja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BC1738B-D010-4DB0-AC95-46F82DEBE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D8A14B9D-17DE-41AC-8B72-6F8DA9A2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15.3.2021   |   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40692D0-EC25-446D-ADBB-EB4B97C6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Kristiina Karppi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38D10A-99C7-4077-8AC4-97FA5DDB1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2D5F4-4871-4469-8343-ED7F6811B37D}" type="slidenum"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0C8AABDC-B565-48E2-A104-4CA3E9F5E8C7}"/>
              </a:ext>
            </a:extLst>
          </p:cNvPr>
          <p:cNvGraphicFramePr>
            <a:graphicFrameLocks noGrp="1"/>
          </p:cNvGraphicFramePr>
          <p:nvPr/>
        </p:nvGraphicFramePr>
        <p:xfrm>
          <a:off x="0" y="387666"/>
          <a:ext cx="12192001" cy="64703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3876">
                  <a:extLst>
                    <a:ext uri="{9D8B030D-6E8A-4147-A177-3AD203B41FA5}">
                      <a16:colId xmlns:a16="http://schemas.microsoft.com/office/drawing/2014/main" val="2710306675"/>
                    </a:ext>
                  </a:extLst>
                </a:gridCol>
                <a:gridCol w="1442301">
                  <a:extLst>
                    <a:ext uri="{9D8B030D-6E8A-4147-A177-3AD203B41FA5}">
                      <a16:colId xmlns:a16="http://schemas.microsoft.com/office/drawing/2014/main" val="391142991"/>
                    </a:ext>
                  </a:extLst>
                </a:gridCol>
                <a:gridCol w="6815868">
                  <a:extLst>
                    <a:ext uri="{9D8B030D-6E8A-4147-A177-3AD203B41FA5}">
                      <a16:colId xmlns:a16="http://schemas.microsoft.com/office/drawing/2014/main" val="3352998287"/>
                    </a:ext>
                  </a:extLst>
                </a:gridCol>
                <a:gridCol w="1749956">
                  <a:extLst>
                    <a:ext uri="{9D8B030D-6E8A-4147-A177-3AD203B41FA5}">
                      <a16:colId xmlns:a16="http://schemas.microsoft.com/office/drawing/2014/main" val="3207524298"/>
                    </a:ext>
                  </a:extLst>
                </a:gridCol>
              </a:tblGrid>
              <a:tr h="342602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Kehittämiskohteen nimi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Arvio </a:t>
                      </a:r>
                      <a:r>
                        <a:rPr lang="fi-FI" sz="900" b="1" u="none" strike="noStrike" err="1">
                          <a:effectLst/>
                        </a:rPr>
                        <a:t>väh.potentiaalista</a:t>
                      </a:r>
                      <a:r>
                        <a:rPr lang="fi-FI" sz="900" b="1" u="none" strike="noStrike">
                          <a:effectLst/>
                        </a:rPr>
                        <a:t> (</a:t>
                      </a:r>
                      <a:r>
                        <a:rPr lang="fi-FI" sz="800" b="1" u="none" strike="noStrike">
                          <a:effectLst/>
                        </a:rPr>
                        <a:t>Mt CO2e / a)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Kommentteja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Tärkeimmät lähteet</a:t>
                      </a:r>
                      <a:endParaRPr lang="fi-FI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5954381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Materiaalitehokkuus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Vähäinen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600" u="none" strike="noStrike">
                          <a:effectLst/>
                        </a:rPr>
                        <a:t>Välillisten vaikutusten potentiaali saattaa nousta jopa merkittäväksi.  Suorat vaikutukset vähäisemmät</a:t>
                      </a:r>
                      <a:endParaRPr lang="fi-FI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6267577"/>
                  </a:ext>
                </a:extLst>
              </a:tr>
              <a:tr h="181294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Biokaasun ja bioenergian edistäminen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0,78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Biokaasua realistisesti saatavissa liikennekäyttöön 3,58 TWh vuonna 2030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Fossiilittoman liikenteen tiekartta -työryhmän loppuraportti. Liikenne- ja viestintäministeriön julkaisuja 2020:17.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9594477"/>
                  </a:ext>
                </a:extLst>
              </a:tr>
              <a:tr h="27194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Kiertotalouden potentiaalin tunnistaminen ja mahdollistaminen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&gt;10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Kvantitatiiviset arviot kiertotalouden hiilikädenjäljestä ovat tällä hetkellä vaillinaiset. Suppea joukko kiertotalouden osa-alueita pääsee kuitenkin jo usean </a:t>
                      </a:r>
                      <a:r>
                        <a:rPr lang="fi-FI" sz="700" u="none" strike="noStrike" err="1">
                          <a:effectLst/>
                        </a:rPr>
                        <a:t>Mt:n</a:t>
                      </a:r>
                      <a:r>
                        <a:rPr lang="fi-FI" sz="700" u="none" strike="noStrike">
                          <a:effectLst/>
                        </a:rPr>
                        <a:t> luokkaan, joten yli 10 Mt -suuruusluokka on perusteltu arvio.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Kiertotalous vähähiilisyyden edistäjänä ja luonnon monimuotoisuuden turvaajana. Ympäristöministeriön julkaisuja 2021:6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9428981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Kiertotalouden ja materiaalien uusiokäytön ratkaisujen riskienhallinta 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Muutamia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Liittyy Kiertotalouden potentiaalin tunnistamiseen, mutta on vaikutuksiltaan pienempi osa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7910542"/>
                  </a:ext>
                </a:extLst>
              </a:tr>
              <a:tr h="290070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Energia- ja resurssitehokkuuden edistäminen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&gt;1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Energiatehokkuudella saavutettavaksi päästövähennykseksi on arvioitu yhteensä 14–22 Mt vuosien 2021–2030 aikana. Tätä ei voi kuitenkaan suoraan kymmenellä jakamalla jyvittää vuosittaiseksi luvuksi, koska kokonaisvähennys on kumulatiivinen.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400" u="none" strike="noStrike">
                          <a:effectLst/>
                        </a:rPr>
                        <a:t>Tilastokeskus: Energia ja päästöt https://pxhopea2.stat.fi/sahkoiset_julkaisut/energia2020/html/suom0011.htm Viitattu 26.4.2021, Energiatehokkuustyöryhmän raportti. Työ- ja elinkeinoministeriön julkaisuja • Energia • 2019:53</a:t>
                      </a:r>
                      <a:endParaRPr lang="fi-F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27407711"/>
                  </a:ext>
                </a:extLst>
              </a:tr>
              <a:tr h="1450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Energiajärjestelmän murros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&gt;15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Energiateollisuuden kokonaispäästöt vuonna 2016 olivat 19 Mt, päästövähennyspolun tavoitepäästötasot ovat 4,3 Mt vuonna 2035 ja 2,1 Mt vuonna 2040. 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400" u="none" strike="noStrike">
                          <a:effectLst/>
                        </a:rPr>
                        <a:t>PÄÄSTÖVÄHENNYSPOLKU KOHTI HIILINEUTRAALIA SUOMEA - HAHMOTELMA. Suomen </a:t>
                      </a:r>
                      <a:r>
                        <a:rPr lang="fi-FI" sz="400" u="none" strike="noStrike" err="1">
                          <a:effectLst/>
                        </a:rPr>
                        <a:t>IlmastopaneeliRaportti</a:t>
                      </a:r>
                      <a:r>
                        <a:rPr lang="fi-FI" sz="400" u="none" strike="noStrike">
                          <a:effectLst/>
                        </a:rPr>
                        <a:t> 7/2019</a:t>
                      </a:r>
                      <a:endParaRPr lang="fi-F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8453317"/>
                  </a:ext>
                </a:extLst>
              </a:tr>
              <a:tr h="50762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700" u="none" strike="noStrike">
                          <a:effectLst/>
                        </a:rPr>
                        <a:t>Soiden käyttö, suojelu, jälkikäyttö ja hiilivarastot</a:t>
                      </a:r>
                      <a:br>
                        <a:rPr lang="fi-FI" sz="700" u="none" strike="noStrike">
                          <a:effectLst/>
                        </a:rPr>
                      </a:br>
                      <a:r>
                        <a:rPr lang="fi-FI" sz="700" u="none" strike="noStrike">
                          <a:effectLst/>
                        </a:rPr>
                        <a:t>Ravinnekiertojen hallinta - vesiensuojelu, maaperä ja hiiltä sitovat kasvit</a:t>
                      </a:r>
                      <a:br>
                        <a:rPr lang="fi-FI" sz="700" u="none" strike="noStrike">
                          <a:effectLst/>
                        </a:rPr>
                      </a:br>
                      <a:r>
                        <a:rPr lang="fi-FI" sz="700" u="none" strike="noStrike">
                          <a:effectLst/>
                        </a:rPr>
                        <a:t>Ojitukset ja vesitalouden hallinta 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5,1–9,7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Maankäyttösektorin toimenpiteillä suo-, vesi-, metsäsektoreilla vuoteen 2035 saavutettavissa 5–10 Mt päästövähennys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LÄHDE: LUKE - LUOBIO 7/2021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682514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Ilmastotieto paikkatietoon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Vähäinen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Vaikeasti kvantifioitavissa. Oletettavasti vähäinen vaikutus.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6135762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Päästöratkaisujen tunnistaminen erityyppisissä aluerakenteissa 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&lt;1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Liittyy osana Maankäytön ratkaisuihin ja Yhdyskuntarakenteeseen alla. Vaikeasti kvantifioitava yksinään.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1153533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Maankäytön ratkaisuissa syntyvien päästöjen minimointi ja nielujen maksimointi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Jopa 15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Päästöjen minimoinnin osalta voidaan 30 vuoden skaalalla päästä yli 15 Mt/a päästövähennykseen.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ks. Yhdyskuntarakenne-välilehti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9873126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Ilmastokestävä yhdyskuntarakenne ja viranomaistehtävät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Jopa 15–20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Kokonaisuudessaan 15–20 Mt vähennyspotentiaali nykyajasta vuoteen 2040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4324861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Kaupunkiviherrakenne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Vähäinen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8679882"/>
                  </a:ext>
                </a:extLst>
              </a:tr>
              <a:tr h="27194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Vesihuollon turvaaminen ja energiatehokkuus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0,04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Vesihuollon energiansäästöpotentiaali on noin 690 TJ. Päästövähennyspotentiaalina tarkoittaa noin 41 kt CO2e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Tilastokeskus: Energia ja päästöt https://pxhopea2.stat.fi/sahkoiset_julkaisut/energia2020/html/suom0011.htm Viitattu 26.4.2021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6091693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Ilmastovaikutusten arviointi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Noin 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YVA-hankkeitten eri vaihtoehtojen ilmastovaikutuksia vertaamalla on koko Suomessa jopa 1 Mt vuosittainen päästövaikutuspotentiaali. YVA perustuu kuitenkin kokonaisvaltaiseen arviointiin, josta ilmastovaikutukset ovat vain yksi osa.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400" u="sng" strike="noStrike">
                          <a:effectLst/>
                          <a:hlinkClick r:id="rId2"/>
                        </a:rPr>
                        <a:t>https://www.ymparisto.fi/fi-FI/Asiointi_luvat_ja_ymparistovaikutusten_arviointi/Ymparistovaikutusten_arviointi/YVAhankkeet?n5=1</a:t>
                      </a:r>
                      <a:endParaRPr lang="fi-FI" sz="400" b="0" i="0" u="sng" strike="noStrike">
                        <a:solidFill>
                          <a:srgbClr val="56C7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9433014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Ilmastonmuutos ympäristövalvonnassa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&lt;0,5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Fossiiliset khk-päästöt ovat valtakunnallisesti olleet 10–13 Mt vuodessa. Tähän ei kuitenkan liene suuria vaikutusmahdollisuuksia ympäristövalvonnassa. Valvottavat metaanipäästöt ilmaan ovat vaihdelleet 100–250 kt CO2e. 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YLVA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2109479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Maamassat, PIMA ja riskienhallinta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&lt;0,1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PIMA-hankkeitten ilmastovaikutuksista suurin osa tulee kuljetuksista ja sekin on melko vähäinen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24063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Luonnonsuojelun "ilmastonsuojeluohjelma" 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Jopa 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Soitten suojelulla ja ennallistamisella iso vähennyspotentiaali, teoriassa jopa 5 Mt/a lisähiilinieluun. Metsien hiilinielu on suurempi kuin soitten, mutta hiilivarasto pienempi.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LUKE - LUOBIO 7/2021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704412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Meren, saariston ja rannikon ilmastokestävyys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Vähäinen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7718991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Ilmastokriteerit ja ilmastokestävyys rahoituksen arviointiin 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Todennäköisimmin &lt;1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Ilmastokriteereillä voidaan rahoitusta jakaessa ohjata hankkeiden suunnittelua, mutta on vaikea arvioida, kuinka paljon näillä on todellista vaikutusta.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811272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EU-osarahoitteisen kehittämisrahoituksen ilmastokriteerit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4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4 Mt: Ohjelman päästökauppaan kuulumattomat päästöt tulosindikaattorin lähtötasoksi asetetaan vuosien 2008–2010 keskiarvo, joka oli Manner-Suomessa 33,07 milj.t C02-ekv. Tavoitetasoksi asetetaan päästötavoite 29 milj.t C02-ekv vuosien 2021–2023 keskiarvolla mitattuna. 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https://www.eura2014.fi/rrtiepa/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9290930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Ilmastoteemat hankehakuihin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Todennäköisimmin &lt;1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Ilmastokriteereillä voidaan rahoitusta jakaessa ohjata hankkeiden suunnittelua, mutta on vaikea arvioida, kuinka paljon näillä on todellista vaikutusta.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0024513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Koulutusten kehittäminen ilmasto-osaamisen lisäämiseksi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Vähäinen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Suorat vaikutukset vähäiset, välilliset vaikutukset voivat olla huomattavia.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8925690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 yritysten arvonlisäyksenä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Jopa &gt;1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Tähän mennessä julkaistuissa toimialatiekartoissa (pl. energiaintensiiviset toimialat) yhteensä 700 kt/a vähennys.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https://tem.fi/tiekartat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896201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Viljelijöiden neuvonta ja ilmastomyönteinen maatalous 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&gt;1,5. Jopa yli 10.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Riippuen toteutettavista toimenpiteistä, sekä huomioidaanko LULUCF-sektorin toimet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500" u="none" strike="noStrike">
                          <a:effectLst/>
                        </a:rPr>
                        <a:t>MTK : Maatalouden ilmastotiekartta</a:t>
                      </a:r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4965920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Kestävämmän kulkumuotojakauman edistäminen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&gt;2,5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Jos fossiilinen henkilöautoilu taajamissa vähenee 50% ja maanteillä 40%, päästövähennys olisi 2,5 Mt luokkaa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3826246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Uudet käyttövoimat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&gt;0,1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Osin vaikeasti määritettävä. ELY-keskusten tilaaman joukkoliikenteen päästövähennyspotentiaali noin 20 </a:t>
                      </a:r>
                      <a:r>
                        <a:rPr lang="fi-FI" sz="700" u="none" strike="noStrike" err="1">
                          <a:effectLst/>
                        </a:rPr>
                        <a:t>kt</a:t>
                      </a:r>
                      <a:r>
                        <a:rPr lang="fi-FI" sz="700" u="none" strike="noStrike">
                          <a:effectLst/>
                        </a:rPr>
                        <a:t>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858717"/>
                  </a:ext>
                </a:extLst>
              </a:tr>
              <a:tr h="126906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Tievihreä hiilinieluna ja sopeutumisessa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Vähäinen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3514953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Liikenteen rahoituksen kehittämisen mahdollisuudet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&lt;1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Liittyy kestävämmän kulkumuotojakauman edistämiseen. Nimenomaan rahoituksen keinoin saavutettava vähennys on vaikeasti määritettävä. 10% vähenemä autoilussa tarkoittaisi noin 200 kt vuosittaista päästövähennystä 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7083620"/>
                  </a:ext>
                </a:extLst>
              </a:tr>
              <a:tr h="145035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Ilmastokriteerit hankkeissa ja urakoissa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Noin 0,1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 Tienpidon koko hiilijalanjälki ~510 </a:t>
                      </a:r>
                      <a:r>
                        <a:rPr lang="fi-FI" sz="700" u="none" strike="noStrike" err="1">
                          <a:effectLst/>
                        </a:rPr>
                        <a:t>kt</a:t>
                      </a:r>
                      <a:r>
                        <a:rPr lang="fi-FI" sz="700" u="none" strike="noStrike">
                          <a:effectLst/>
                        </a:rPr>
                        <a:t> CO2e/a. Sitä on mahdollista pienentää, mutta on epäselvää, kuinka paljon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400" u="none" strike="noStrike">
                          <a:effectLst/>
                        </a:rPr>
                        <a:t>VÄYLÄNPIDON HIILIJALANJÄLKI JA SEN LASKEMINEN. Väyläviraston julkaisuja 50/2019</a:t>
                      </a:r>
                      <a:endParaRPr lang="fi-FI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3979966"/>
                  </a:ext>
                </a:extLst>
              </a:tr>
              <a:tr h="253811">
                <a:tc>
                  <a:txBody>
                    <a:bodyPr/>
                    <a:lstStyle/>
                    <a:p>
                      <a:pPr algn="l" fontAlgn="ctr"/>
                      <a:r>
                        <a:rPr lang="fi-FI" sz="700" u="none" strike="noStrike">
                          <a:effectLst/>
                        </a:rPr>
                        <a:t>Resurssitehokkuuden ja digitalisaation edistäminen liikenteenhallinnassa, tiedonkeruussa ja suunnittelussa</a:t>
                      </a:r>
                      <a:endParaRPr lang="fi-FI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u="none" strike="noStrike">
                          <a:effectLst/>
                        </a:rPr>
                        <a:t>&lt;0,1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700" u="none" strike="noStrike">
                          <a:effectLst/>
                        </a:rPr>
                        <a:t>Suorat ilmastovaikutukset jäänevät vähäisiksi.</a:t>
                      </a:r>
                      <a:endParaRPr lang="fi-FI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fi-FI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2399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744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BFF280-E500-41F7-B75D-53132B125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75" y="252760"/>
            <a:ext cx="10636236" cy="1119501"/>
          </a:xfrm>
        </p:spPr>
        <p:txBody>
          <a:bodyPr anchor="t">
            <a:normAutofit/>
          </a:bodyPr>
          <a:lstStyle/>
          <a:p>
            <a:r>
              <a:rPr lang="fi-FI" sz="3200" dirty="0"/>
              <a:t>Tiekartan toimenpide-ehdotukset, kooste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68007EB3-6B15-4864-8CA4-CBC42F7F2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44" y="877200"/>
            <a:ext cx="11395828" cy="715420"/>
          </a:xfrm>
        </p:spPr>
        <p:txBody>
          <a:bodyPr>
            <a:normAutofit/>
          </a:bodyPr>
          <a:lstStyle/>
          <a:p>
            <a:r>
              <a:rPr lang="fi-FI" sz="1600" b="1" dirty="0">
                <a:solidFill>
                  <a:schemeClr val="tx1">
                    <a:alpha val="90000"/>
                  </a:schemeClr>
                </a:solidFill>
              </a:rPr>
              <a:t>Läpileikkaavana teemana ilmastonmuutoksen hillinnän ja siihen sopeutumisen integroituminen kaikkeen työhön</a:t>
            </a:r>
          </a:p>
        </p:txBody>
      </p:sp>
      <p:graphicFrame>
        <p:nvGraphicFramePr>
          <p:cNvPr id="14" name="Sisällön paikkamerkki 4">
            <a:extLst>
              <a:ext uri="{FF2B5EF4-FFF2-40B4-BE49-F238E27FC236}">
                <a16:creationId xmlns:a16="http://schemas.microsoft.com/office/drawing/2014/main" id="{C6A97E50-B4AA-4A09-85DB-120638560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773034"/>
              </p:ext>
            </p:extLst>
          </p:nvPr>
        </p:nvGraphicFramePr>
        <p:xfrm>
          <a:off x="432944" y="1093507"/>
          <a:ext cx="11531535" cy="518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21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5DB9F82D-2B5F-41DD-B49F-75653FA7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0" y="405777"/>
            <a:ext cx="10636236" cy="45719"/>
          </a:xfrm>
        </p:spPr>
        <p:txBody>
          <a:bodyPr/>
          <a:lstStyle/>
          <a:p>
            <a:r>
              <a:rPr lang="fi-FI" sz="2000" dirty="0" err="1"/>
              <a:t>ELYjen</a:t>
            </a:r>
            <a:r>
              <a:rPr lang="fi-FI" sz="2000" dirty="0"/>
              <a:t> ja kuntien välisen yhteistyön kehittäminen ilmastotyön vahvistamiseksi</a:t>
            </a:r>
          </a:p>
        </p:txBody>
      </p:sp>
      <p:graphicFrame>
        <p:nvGraphicFramePr>
          <p:cNvPr id="11" name="Sisällön paikkamerkki 1">
            <a:extLst>
              <a:ext uri="{FF2B5EF4-FFF2-40B4-BE49-F238E27FC236}">
                <a16:creationId xmlns:a16="http://schemas.microsoft.com/office/drawing/2014/main" id="{77B03F08-0FE1-4790-B42E-0DD5D017CB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370531"/>
              </p:ext>
            </p:extLst>
          </p:nvPr>
        </p:nvGraphicFramePr>
        <p:xfrm>
          <a:off x="122549" y="744718"/>
          <a:ext cx="12069452" cy="597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727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A73F9B-1320-4F02-85F8-C71B39887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31" y="0"/>
            <a:ext cx="10636236" cy="546752"/>
          </a:xfrm>
        </p:spPr>
        <p:txBody>
          <a:bodyPr/>
          <a:lstStyle/>
          <a:p>
            <a:r>
              <a:rPr lang="fi-FI" sz="2000" dirty="0"/>
              <a:t>ELY-tiekartan kehittämiskohteet ja alueellisen yhteistyön mahdollisuuksia</a:t>
            </a:r>
          </a:p>
        </p:txBody>
      </p:sp>
      <p:graphicFrame>
        <p:nvGraphicFramePr>
          <p:cNvPr id="7" name="Taulukko 7">
            <a:extLst>
              <a:ext uri="{FF2B5EF4-FFF2-40B4-BE49-F238E27FC236}">
                <a16:creationId xmlns:a16="http://schemas.microsoft.com/office/drawing/2014/main" id="{1964D333-A9E4-4549-9673-5A3C802CD6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403521"/>
              </p:ext>
            </p:extLst>
          </p:nvPr>
        </p:nvGraphicFramePr>
        <p:xfrm>
          <a:off x="194624" y="472168"/>
          <a:ext cx="11884945" cy="61657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9046">
                  <a:extLst>
                    <a:ext uri="{9D8B030D-6E8A-4147-A177-3AD203B41FA5}">
                      <a16:colId xmlns:a16="http://schemas.microsoft.com/office/drawing/2014/main" val="1387260402"/>
                    </a:ext>
                  </a:extLst>
                </a:gridCol>
                <a:gridCol w="5020528">
                  <a:extLst>
                    <a:ext uri="{9D8B030D-6E8A-4147-A177-3AD203B41FA5}">
                      <a16:colId xmlns:a16="http://schemas.microsoft.com/office/drawing/2014/main" val="3727107838"/>
                    </a:ext>
                  </a:extLst>
                </a:gridCol>
                <a:gridCol w="3535371">
                  <a:extLst>
                    <a:ext uri="{9D8B030D-6E8A-4147-A177-3AD203B41FA5}">
                      <a16:colId xmlns:a16="http://schemas.microsoft.com/office/drawing/2014/main" val="3506440233"/>
                    </a:ext>
                  </a:extLst>
                </a:gridCol>
              </a:tblGrid>
              <a:tr h="306672">
                <a:tc>
                  <a:txBody>
                    <a:bodyPr/>
                    <a:lstStyle/>
                    <a:p>
                      <a:r>
                        <a:rPr lang="fi-FI" sz="1200" b="1" dirty="0">
                          <a:solidFill>
                            <a:schemeClr val="bg1"/>
                          </a:solidFill>
                        </a:rPr>
                        <a:t>ELY-tiekartan kehittämiskohde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 err="1">
                          <a:solidFill>
                            <a:schemeClr val="bg1"/>
                          </a:solidFill>
                        </a:rPr>
                        <a:t>Kehittämiskohte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</a:rPr>
                        <a:t> osana alueellista kehittämistä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b="1" dirty="0">
                          <a:solidFill>
                            <a:schemeClr val="bg1"/>
                          </a:solidFill>
                        </a:rPr>
                        <a:t>Mahdollisia yhteisiä toimenpiteitä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65881"/>
                  </a:ext>
                </a:extLst>
              </a:tr>
              <a:tr h="11279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Energia- ja resurssitehokkuuden edistäminen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Energiajärjestelmän murros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Älykäs ja palveleva energiaverkko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Rakennusten energiatehokkuus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Tavoitellaan energiaviisasta maankäyttöä ja rakentamista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Vähennetään energian kulutuksesta ja tuotannosta syntyviä päästöjä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Monipuolinen tuotanto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Osallistava ja reilu energiamurros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Vähennetään lämmityksestä aiheutuvia päästöjä</a:t>
                      </a:r>
                      <a:endParaRPr lang="fi-FI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Alueelliset energiaselvitykset esim. tuotannon potentiaaleista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050934"/>
                  </a:ext>
                </a:extLst>
              </a:tr>
              <a:tr h="646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Ravinnekiertojen hallinta - vesiensuojelu, maaperä ja hiiltä sitovat kasvit</a:t>
                      </a:r>
                      <a:b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Ojitukset ja vesitalouden hallinta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Hiilen sidonta, pellon kasvukunto ja vesien hallinta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Vähennetään maataloudesta aiheutuvia päästöjä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Kehitetään tiloille suuntautuvaa neuvontaa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Tuodaan paikkatietoon </a:t>
                      </a:r>
                      <a:r>
                        <a:rPr lang="fi-FI" sz="105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vesienhalllinnan</a:t>
                      </a: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kannalta kriittisimmät kohteet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Edistetään kosteikkoja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474534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Ilmastokestävä yhdyskuntarakenne    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Tavoitellaan energiaviisasta maankäyttöä ja rakentamista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9976362"/>
                  </a:ext>
                </a:extLst>
              </a:tr>
              <a:tr h="493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Vesistöjen ilmastokestävyys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Hiilen sidonta, pellon kasvukunto ja vesien hallinta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Tuodaan paikkatietoon </a:t>
                      </a:r>
                      <a:r>
                        <a:rPr lang="fi-FI" sz="105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vesienhalllinnan</a:t>
                      </a: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 kannalta kriittisimmät kohteet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Edistetään kosteikkoja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6782529"/>
                  </a:ext>
                </a:extLst>
              </a:tr>
              <a:tr h="264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EU-osarahoitteisen rahoituksen ilmastokriteerit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Osaamisen kehittäminen ja hyvien käytäntöjen jakaminen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Ilmastoon liittyvät hakuinfot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4428367"/>
                  </a:ext>
                </a:extLst>
              </a:tr>
              <a:tr h="214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Metsät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Vahvistetaan hiilinieluja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6690988"/>
                  </a:ext>
                </a:extLst>
              </a:tr>
              <a:tr h="3612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Koulutusten kehittäminen ilmasto-osaamisen lisäämiseksi</a:t>
                      </a:r>
                      <a:endParaRPr lang="fi-FI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Osaamisen kehittäminen ja hyvien käytäntöjen jakaminen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Kehitetään monipuolista energia- ja ympäristöalan osaamista ja koulutusta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149078"/>
                  </a:ext>
                </a:extLst>
              </a:tr>
              <a:tr h="750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Viljelijöiden neuvonta ja ilmastomyönteinen maatalous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Yhteisöllisyys maaseudulla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Osaamisen kehittäminen ja hyvien käytäntöjen jakaminen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Ruoka – kestävä elinkeino ja hyvinvoinnin lähde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5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5711343"/>
                  </a:ext>
                </a:extLst>
              </a:tr>
              <a:tr h="947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Uudet käyttövoimat</a:t>
                      </a:r>
                      <a:b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b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100" b="1" dirty="0">
                          <a:solidFill>
                            <a:schemeClr val="tx1"/>
                          </a:solidFill>
                          <a:effectLst/>
                        </a:rPr>
                        <a:t>Kestävämmän kulkumuotojakauman edistäminen</a:t>
                      </a:r>
                      <a:endParaRPr lang="fi-FI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i-FI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787" marR="51787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Ajoneuvokannan uudistumisen vauhdittaminen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Vaihtoehtoisten käyttövoimien lisääminen ja jakeluverkoston laajentaminen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Vähennetään liikenteen päästöjä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Kävelyn ja pyöräilyn osuuksien kasvattaminen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Laadukkaat joukkoliikenteen ratkaisut ja liikkumispalvelut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50" b="0" dirty="0">
                          <a:solidFill>
                            <a:schemeClr val="tx1"/>
                          </a:solidFill>
                          <a:effectLst/>
                        </a:rPr>
                        <a:t>Tavoitellaan energiaviisasta maankäyttöä ja rakentamista </a:t>
                      </a:r>
                      <a:endParaRPr lang="fi-FI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4896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58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3">
            <a:extLst>
              <a:ext uri="{FF2B5EF4-FFF2-40B4-BE49-F238E27FC236}">
                <a16:creationId xmlns:a16="http://schemas.microsoft.com/office/drawing/2014/main" id="{46EC84F6-DB0F-4B9C-A78B-EC7258558D16}"/>
              </a:ext>
            </a:extLst>
          </p:cNvPr>
          <p:cNvGraphicFramePr>
            <a:graphicFrameLocks/>
          </p:cNvGraphicFramePr>
          <p:nvPr/>
        </p:nvGraphicFramePr>
        <p:xfrm>
          <a:off x="21910" y="1070766"/>
          <a:ext cx="12192000" cy="593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220EE99D-48F2-4DB3-9CE2-E10741EAD472}"/>
              </a:ext>
            </a:extLst>
          </p:cNvPr>
          <p:cNvGraphicFramePr>
            <a:graphicFrameLocks noGrp="1"/>
          </p:cNvGraphicFramePr>
          <p:nvPr/>
        </p:nvGraphicFramePr>
        <p:xfrm>
          <a:off x="8233816" y="142500"/>
          <a:ext cx="3731582" cy="1084773"/>
        </p:xfrm>
        <a:graphic>
          <a:graphicData uri="http://schemas.openxmlformats.org/drawingml/2006/table">
            <a:tbl>
              <a:tblPr/>
              <a:tblGrid>
                <a:gridCol w="374528">
                  <a:extLst>
                    <a:ext uri="{9D8B030D-6E8A-4147-A177-3AD203B41FA5}">
                      <a16:colId xmlns:a16="http://schemas.microsoft.com/office/drawing/2014/main" val="112746537"/>
                    </a:ext>
                  </a:extLst>
                </a:gridCol>
                <a:gridCol w="1926922">
                  <a:extLst>
                    <a:ext uri="{9D8B030D-6E8A-4147-A177-3AD203B41FA5}">
                      <a16:colId xmlns:a16="http://schemas.microsoft.com/office/drawing/2014/main" val="398164601"/>
                    </a:ext>
                  </a:extLst>
                </a:gridCol>
                <a:gridCol w="27490">
                  <a:extLst>
                    <a:ext uri="{9D8B030D-6E8A-4147-A177-3AD203B41FA5}">
                      <a16:colId xmlns:a16="http://schemas.microsoft.com/office/drawing/2014/main" val="1543635060"/>
                    </a:ext>
                  </a:extLst>
                </a:gridCol>
                <a:gridCol w="1402642">
                  <a:extLst>
                    <a:ext uri="{9D8B030D-6E8A-4147-A177-3AD203B41FA5}">
                      <a16:colId xmlns:a16="http://schemas.microsoft.com/office/drawing/2014/main" val="109040875"/>
                    </a:ext>
                  </a:extLst>
                </a:gridCol>
              </a:tblGrid>
              <a:tr h="238509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yhdyskuntarakenne ja yhdyskuntien toimivuus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liikenne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556268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maaseutu 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166147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ympäristön hyvä tila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elinkeinot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16261"/>
                  </a:ext>
                </a:extLst>
              </a:tr>
              <a:tr h="282088">
                <a:tc>
                  <a:txBody>
                    <a:bodyPr/>
                    <a:lstStyle/>
                    <a:p>
                      <a:pPr algn="ctr" fontAlgn="b"/>
                      <a:endParaRPr lang="fi-FI" sz="12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vesi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7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strategia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85114"/>
                  </a:ext>
                </a:extLst>
              </a:tr>
            </a:tbl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F2F917E9-D069-4CCA-BCAA-D49741FC0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8" y="66130"/>
            <a:ext cx="6218396" cy="1228413"/>
          </a:xfrm>
        </p:spPr>
        <p:txBody>
          <a:bodyPr>
            <a:normAutofit fontScale="90000"/>
          </a:bodyPr>
          <a:lstStyle/>
          <a:p>
            <a:r>
              <a:rPr lang="fi-FI" sz="3600"/>
              <a:t>Ilmastotyön kehittämiskohteet ELY-keskuksissa </a:t>
            </a:r>
          </a:p>
        </p:txBody>
      </p:sp>
      <p:sp>
        <p:nvSpPr>
          <p:cNvPr id="2" name="Ellipsi 1">
            <a:extLst>
              <a:ext uri="{FF2B5EF4-FFF2-40B4-BE49-F238E27FC236}">
                <a16:creationId xmlns:a16="http://schemas.microsoft.com/office/drawing/2014/main" id="{D1AE8F2F-1319-42CD-B9B3-2F4401097FD2}"/>
              </a:ext>
            </a:extLst>
          </p:cNvPr>
          <p:cNvSpPr/>
          <p:nvPr/>
        </p:nvSpPr>
        <p:spPr>
          <a:xfrm>
            <a:off x="1058238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B3625D40-2B0F-4120-A51B-16FF2650A5B5}"/>
              </a:ext>
            </a:extLst>
          </p:cNvPr>
          <p:cNvSpPr/>
          <p:nvPr/>
        </p:nvSpPr>
        <p:spPr>
          <a:xfrm>
            <a:off x="2428542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D154B1F3-883A-4680-8309-C161BCB37A2D}"/>
              </a:ext>
            </a:extLst>
          </p:cNvPr>
          <p:cNvSpPr/>
          <p:nvPr/>
        </p:nvSpPr>
        <p:spPr>
          <a:xfrm>
            <a:off x="3798846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5C2E43D2-F643-439A-B7E2-5FEC5E4E7467}"/>
              </a:ext>
            </a:extLst>
          </p:cNvPr>
          <p:cNvSpPr/>
          <p:nvPr/>
        </p:nvSpPr>
        <p:spPr>
          <a:xfrm>
            <a:off x="6522297" y="203428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3D600746-0E48-4BBE-BF2B-D2FF8F847485}"/>
              </a:ext>
            </a:extLst>
          </p:cNvPr>
          <p:cNvSpPr/>
          <p:nvPr/>
        </p:nvSpPr>
        <p:spPr>
          <a:xfrm>
            <a:off x="7900827" y="203428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2D062D65-54D2-4987-98BE-0EA48A2DE324}"/>
              </a:ext>
            </a:extLst>
          </p:cNvPr>
          <p:cNvSpPr/>
          <p:nvPr/>
        </p:nvSpPr>
        <p:spPr>
          <a:xfrm>
            <a:off x="1058238" y="2897394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7CEA657-5F46-43FF-90E0-9E4AC3F60D05}"/>
              </a:ext>
            </a:extLst>
          </p:cNvPr>
          <p:cNvSpPr/>
          <p:nvPr/>
        </p:nvSpPr>
        <p:spPr>
          <a:xfrm>
            <a:off x="2428542" y="291802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3ADE85A2-09BF-4CA3-AEDB-8CD477448D9A}"/>
              </a:ext>
            </a:extLst>
          </p:cNvPr>
          <p:cNvSpPr/>
          <p:nvPr/>
        </p:nvSpPr>
        <p:spPr>
          <a:xfrm>
            <a:off x="3778378" y="291802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2FD4D78F-12B6-42BE-8019-3B8A88590381}"/>
              </a:ext>
            </a:extLst>
          </p:cNvPr>
          <p:cNvSpPr/>
          <p:nvPr/>
        </p:nvSpPr>
        <p:spPr>
          <a:xfrm>
            <a:off x="5128214" y="2897394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2989D602-2B23-4AE0-ABCC-A15DCD606AEA}"/>
              </a:ext>
            </a:extLst>
          </p:cNvPr>
          <p:cNvSpPr/>
          <p:nvPr/>
        </p:nvSpPr>
        <p:spPr>
          <a:xfrm>
            <a:off x="6527628" y="289755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4206BA17-FB7C-4B53-A18A-F2A8F5BC840C}"/>
              </a:ext>
            </a:extLst>
          </p:cNvPr>
          <p:cNvSpPr/>
          <p:nvPr/>
        </p:nvSpPr>
        <p:spPr>
          <a:xfrm>
            <a:off x="7900827" y="2897394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E5E2E351-BEF1-478D-90C1-25D32CB81972}"/>
              </a:ext>
            </a:extLst>
          </p:cNvPr>
          <p:cNvSpPr/>
          <p:nvPr/>
        </p:nvSpPr>
        <p:spPr>
          <a:xfrm>
            <a:off x="9264311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771F84E1-7825-44BF-9F99-AF2167094197}"/>
              </a:ext>
            </a:extLst>
          </p:cNvPr>
          <p:cNvSpPr/>
          <p:nvPr/>
        </p:nvSpPr>
        <p:spPr>
          <a:xfrm>
            <a:off x="10647225" y="291802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F918B450-7F6C-4C7B-98EF-72E89E739E48}"/>
              </a:ext>
            </a:extLst>
          </p:cNvPr>
          <p:cNvSpPr/>
          <p:nvPr/>
        </p:nvSpPr>
        <p:spPr>
          <a:xfrm>
            <a:off x="11981421" y="291802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BAB7DFC3-5A44-4F2B-A274-C69D741405BA}"/>
              </a:ext>
            </a:extLst>
          </p:cNvPr>
          <p:cNvSpPr/>
          <p:nvPr/>
        </p:nvSpPr>
        <p:spPr>
          <a:xfrm>
            <a:off x="2428542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B70AADFC-B803-47A3-82DD-3A5B1C16B5B4}"/>
              </a:ext>
            </a:extLst>
          </p:cNvPr>
          <p:cNvSpPr/>
          <p:nvPr/>
        </p:nvSpPr>
        <p:spPr>
          <a:xfrm>
            <a:off x="830495" y="2034283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107DA4B2-A4CD-46CB-B70B-13DDB815B854}"/>
              </a:ext>
            </a:extLst>
          </p:cNvPr>
          <p:cNvSpPr/>
          <p:nvPr/>
        </p:nvSpPr>
        <p:spPr>
          <a:xfrm>
            <a:off x="2197201" y="203444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367FF28B-1F23-47A5-8364-78A4CBC4F9C5}"/>
              </a:ext>
            </a:extLst>
          </p:cNvPr>
          <p:cNvSpPr/>
          <p:nvPr/>
        </p:nvSpPr>
        <p:spPr>
          <a:xfrm>
            <a:off x="1965860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DE1FD2FA-1C6B-4484-9B58-903938E13273}"/>
              </a:ext>
            </a:extLst>
          </p:cNvPr>
          <p:cNvSpPr/>
          <p:nvPr/>
        </p:nvSpPr>
        <p:spPr>
          <a:xfrm>
            <a:off x="1743390" y="203428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242D7230-E97B-4D3A-850B-4840B6C56D92}"/>
              </a:ext>
            </a:extLst>
          </p:cNvPr>
          <p:cNvSpPr/>
          <p:nvPr/>
        </p:nvSpPr>
        <p:spPr>
          <a:xfrm>
            <a:off x="3566462" y="2034283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4FB46E86-E473-40DF-A1F9-7A04DB4DC8A7}"/>
              </a:ext>
            </a:extLst>
          </p:cNvPr>
          <p:cNvSpPr/>
          <p:nvPr/>
        </p:nvSpPr>
        <p:spPr>
          <a:xfrm>
            <a:off x="3336612" y="203452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469D526E-C55C-4062-8789-13930AA1C161}"/>
              </a:ext>
            </a:extLst>
          </p:cNvPr>
          <p:cNvSpPr/>
          <p:nvPr/>
        </p:nvSpPr>
        <p:spPr>
          <a:xfrm>
            <a:off x="3104228" y="203428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15C50F62-9012-4544-92D0-01FBC2DBDB8D}"/>
              </a:ext>
            </a:extLst>
          </p:cNvPr>
          <p:cNvSpPr/>
          <p:nvPr/>
        </p:nvSpPr>
        <p:spPr>
          <a:xfrm>
            <a:off x="5160571" y="203452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70841A70-BD0C-427E-AB75-733FF83C8EF1}"/>
              </a:ext>
            </a:extLst>
          </p:cNvPr>
          <p:cNvSpPr/>
          <p:nvPr/>
        </p:nvSpPr>
        <p:spPr>
          <a:xfrm>
            <a:off x="4938792" y="203428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22D2A21D-5C92-405C-8992-9EC34063075A}"/>
              </a:ext>
            </a:extLst>
          </p:cNvPr>
          <p:cNvSpPr/>
          <p:nvPr/>
        </p:nvSpPr>
        <p:spPr>
          <a:xfrm>
            <a:off x="6311718" y="2034283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B30296D1-FDD9-43B7-8B83-375702F8F5BC}"/>
              </a:ext>
            </a:extLst>
          </p:cNvPr>
          <p:cNvSpPr/>
          <p:nvPr/>
        </p:nvSpPr>
        <p:spPr>
          <a:xfrm>
            <a:off x="7673084" y="2034283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Ellipsi 32">
            <a:extLst>
              <a:ext uri="{FF2B5EF4-FFF2-40B4-BE49-F238E27FC236}">
                <a16:creationId xmlns:a16="http://schemas.microsoft.com/office/drawing/2014/main" id="{3DD6CEE5-7AF7-4C42-927B-4B747F313435}"/>
              </a:ext>
            </a:extLst>
          </p:cNvPr>
          <p:cNvSpPr/>
          <p:nvPr/>
        </p:nvSpPr>
        <p:spPr>
          <a:xfrm>
            <a:off x="9264311" y="2034283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EB01576F-CC7E-4341-8393-BC49A610C2AB}"/>
              </a:ext>
            </a:extLst>
          </p:cNvPr>
          <p:cNvSpPr/>
          <p:nvPr/>
        </p:nvSpPr>
        <p:spPr>
          <a:xfrm>
            <a:off x="9025726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B9A2D160-8E7F-44E6-BD0B-7C510D5609B4}"/>
              </a:ext>
            </a:extLst>
          </p:cNvPr>
          <p:cNvSpPr/>
          <p:nvPr/>
        </p:nvSpPr>
        <p:spPr>
          <a:xfrm>
            <a:off x="10647225" y="2034283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7E4CFC23-9DCC-43DC-A613-795387A5E93C}"/>
              </a:ext>
            </a:extLst>
          </p:cNvPr>
          <p:cNvSpPr/>
          <p:nvPr/>
        </p:nvSpPr>
        <p:spPr>
          <a:xfrm>
            <a:off x="10414931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DA1FF7CD-9383-4C9A-99D1-D43CD064D200}"/>
              </a:ext>
            </a:extLst>
          </p:cNvPr>
          <p:cNvSpPr/>
          <p:nvPr/>
        </p:nvSpPr>
        <p:spPr>
          <a:xfrm>
            <a:off x="11981421" y="2034283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Ellipsi 37">
            <a:extLst>
              <a:ext uri="{FF2B5EF4-FFF2-40B4-BE49-F238E27FC236}">
                <a16:creationId xmlns:a16="http://schemas.microsoft.com/office/drawing/2014/main" id="{ADC54DED-30A4-44CC-BE24-BE682F416333}"/>
              </a:ext>
            </a:extLst>
          </p:cNvPr>
          <p:cNvSpPr/>
          <p:nvPr/>
        </p:nvSpPr>
        <p:spPr>
          <a:xfrm>
            <a:off x="11753678" y="203428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Ellipsi 39">
            <a:extLst>
              <a:ext uri="{FF2B5EF4-FFF2-40B4-BE49-F238E27FC236}">
                <a16:creationId xmlns:a16="http://schemas.microsoft.com/office/drawing/2014/main" id="{069BEBEC-AA86-4B13-9C2D-C5B4A60499A8}"/>
              </a:ext>
            </a:extLst>
          </p:cNvPr>
          <p:cNvSpPr/>
          <p:nvPr/>
        </p:nvSpPr>
        <p:spPr>
          <a:xfrm>
            <a:off x="830495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Ellipsi 40">
            <a:extLst>
              <a:ext uri="{FF2B5EF4-FFF2-40B4-BE49-F238E27FC236}">
                <a16:creationId xmlns:a16="http://schemas.microsoft.com/office/drawing/2014/main" id="{B5A9C066-26DA-4777-BF48-283097BC17A5}"/>
              </a:ext>
            </a:extLst>
          </p:cNvPr>
          <p:cNvSpPr/>
          <p:nvPr/>
        </p:nvSpPr>
        <p:spPr>
          <a:xfrm>
            <a:off x="598111" y="2897394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48FA830F-3E6F-45E3-ABAD-F1AD42031116}"/>
              </a:ext>
            </a:extLst>
          </p:cNvPr>
          <p:cNvSpPr/>
          <p:nvPr/>
        </p:nvSpPr>
        <p:spPr>
          <a:xfrm>
            <a:off x="368261" y="2897637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55CE3E00-053B-4696-BF4E-A6992EAAB73C}"/>
              </a:ext>
            </a:extLst>
          </p:cNvPr>
          <p:cNvSpPr/>
          <p:nvPr/>
        </p:nvSpPr>
        <p:spPr>
          <a:xfrm>
            <a:off x="2197201" y="2918023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0C46C575-F0F2-40EC-8550-7FBFCDFF4A0C}"/>
              </a:ext>
            </a:extLst>
          </p:cNvPr>
          <p:cNvSpPr/>
          <p:nvPr/>
        </p:nvSpPr>
        <p:spPr>
          <a:xfrm>
            <a:off x="4897814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8895268D-BE00-4FB8-8E8C-BC5B177DDDA1}"/>
              </a:ext>
            </a:extLst>
          </p:cNvPr>
          <p:cNvSpPr/>
          <p:nvPr/>
        </p:nvSpPr>
        <p:spPr>
          <a:xfrm>
            <a:off x="4666467" y="2897394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FA795104-DE49-4AD0-BFB7-C92631D6014F}"/>
              </a:ext>
            </a:extLst>
          </p:cNvPr>
          <p:cNvSpPr/>
          <p:nvPr/>
        </p:nvSpPr>
        <p:spPr>
          <a:xfrm>
            <a:off x="6295334" y="2897394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B35A0DFA-B1B3-4EA1-A892-7BD4E3162C17}"/>
              </a:ext>
            </a:extLst>
          </p:cNvPr>
          <p:cNvSpPr/>
          <p:nvPr/>
        </p:nvSpPr>
        <p:spPr>
          <a:xfrm>
            <a:off x="6064934" y="2897637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924127DD-ED45-448D-9392-A4CF932E710E}"/>
              </a:ext>
            </a:extLst>
          </p:cNvPr>
          <p:cNvSpPr/>
          <p:nvPr/>
        </p:nvSpPr>
        <p:spPr>
          <a:xfrm>
            <a:off x="7668533" y="2897394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5B84C482-0D4A-469D-BFE8-39BDE517CD3A}"/>
              </a:ext>
            </a:extLst>
          </p:cNvPr>
          <p:cNvSpPr/>
          <p:nvPr/>
        </p:nvSpPr>
        <p:spPr>
          <a:xfrm>
            <a:off x="7436583" y="2897394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E302093C-FA1C-4386-BEE9-2B3F3171D3C8}"/>
              </a:ext>
            </a:extLst>
          </p:cNvPr>
          <p:cNvSpPr/>
          <p:nvPr/>
        </p:nvSpPr>
        <p:spPr>
          <a:xfrm>
            <a:off x="9032017" y="2897394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0D531603-73C9-41D2-8A93-81905B218F0B}"/>
              </a:ext>
            </a:extLst>
          </p:cNvPr>
          <p:cNvSpPr/>
          <p:nvPr/>
        </p:nvSpPr>
        <p:spPr>
          <a:xfrm>
            <a:off x="10414931" y="2918023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575B6AD7-ED73-4701-B387-75D84A6CBCE4}"/>
              </a:ext>
            </a:extLst>
          </p:cNvPr>
          <p:cNvSpPr/>
          <p:nvPr/>
        </p:nvSpPr>
        <p:spPr>
          <a:xfrm>
            <a:off x="1058238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D41F6FB9-4059-42D1-8865-076291062683}"/>
              </a:ext>
            </a:extLst>
          </p:cNvPr>
          <p:cNvSpPr/>
          <p:nvPr/>
        </p:nvSpPr>
        <p:spPr>
          <a:xfrm>
            <a:off x="830495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7B96EA9F-7960-4D23-B8AC-AEBA8DE350B5}"/>
              </a:ext>
            </a:extLst>
          </p:cNvPr>
          <p:cNvSpPr/>
          <p:nvPr/>
        </p:nvSpPr>
        <p:spPr>
          <a:xfrm>
            <a:off x="596879" y="3760505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BB777161-9B68-43BB-B837-3B186B7B8909}"/>
              </a:ext>
            </a:extLst>
          </p:cNvPr>
          <p:cNvSpPr/>
          <p:nvPr/>
        </p:nvSpPr>
        <p:spPr>
          <a:xfrm>
            <a:off x="3778378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01B8C45A-5A35-4E3D-9F73-CCFE9CAABAF9}"/>
              </a:ext>
            </a:extLst>
          </p:cNvPr>
          <p:cNvSpPr/>
          <p:nvPr/>
        </p:nvSpPr>
        <p:spPr>
          <a:xfrm>
            <a:off x="3561806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2CBF524B-7346-4248-8849-E753B787798D}"/>
              </a:ext>
            </a:extLst>
          </p:cNvPr>
          <p:cNvSpPr/>
          <p:nvPr/>
        </p:nvSpPr>
        <p:spPr>
          <a:xfrm>
            <a:off x="3323831" y="3760505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EE4FB99E-4059-4708-A1AC-081F1578B338}"/>
              </a:ext>
            </a:extLst>
          </p:cNvPr>
          <p:cNvSpPr/>
          <p:nvPr/>
        </p:nvSpPr>
        <p:spPr>
          <a:xfrm>
            <a:off x="5128214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1483B786-C1C0-4AFB-B371-439302910FF5}"/>
              </a:ext>
            </a:extLst>
          </p:cNvPr>
          <p:cNvSpPr/>
          <p:nvPr/>
        </p:nvSpPr>
        <p:spPr>
          <a:xfrm>
            <a:off x="4901410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65F44EAA-AD2A-4D7C-9BC2-969447FB2DD5}"/>
              </a:ext>
            </a:extLst>
          </p:cNvPr>
          <p:cNvSpPr/>
          <p:nvPr/>
        </p:nvSpPr>
        <p:spPr>
          <a:xfrm>
            <a:off x="4673667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F2809BB7-856C-4B48-9999-7A21E44AD571}"/>
              </a:ext>
            </a:extLst>
          </p:cNvPr>
          <p:cNvSpPr/>
          <p:nvPr/>
        </p:nvSpPr>
        <p:spPr>
          <a:xfrm>
            <a:off x="6522297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100E0523-ADEE-445C-8559-565304E9E30B}"/>
              </a:ext>
            </a:extLst>
          </p:cNvPr>
          <p:cNvSpPr/>
          <p:nvPr/>
        </p:nvSpPr>
        <p:spPr>
          <a:xfrm>
            <a:off x="6305725" y="3760505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9227EB43-9A95-4CA6-850D-9C027E117486}"/>
              </a:ext>
            </a:extLst>
          </p:cNvPr>
          <p:cNvSpPr/>
          <p:nvPr/>
        </p:nvSpPr>
        <p:spPr>
          <a:xfrm>
            <a:off x="6094120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F2ABD344-F0BF-48FD-8555-81B42958F00F}"/>
              </a:ext>
            </a:extLst>
          </p:cNvPr>
          <p:cNvSpPr/>
          <p:nvPr/>
        </p:nvSpPr>
        <p:spPr>
          <a:xfrm>
            <a:off x="5880240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6F4DC7F1-B56D-4642-A29A-9D562A655163}"/>
              </a:ext>
            </a:extLst>
          </p:cNvPr>
          <p:cNvSpPr/>
          <p:nvPr/>
        </p:nvSpPr>
        <p:spPr>
          <a:xfrm>
            <a:off x="7900827" y="3760505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Ellipsi 65">
            <a:extLst>
              <a:ext uri="{FF2B5EF4-FFF2-40B4-BE49-F238E27FC236}">
                <a16:creationId xmlns:a16="http://schemas.microsoft.com/office/drawing/2014/main" id="{1142611B-13EE-407A-B1A0-B3EE1ECF6245}"/>
              </a:ext>
            </a:extLst>
          </p:cNvPr>
          <p:cNvSpPr/>
          <p:nvPr/>
        </p:nvSpPr>
        <p:spPr>
          <a:xfrm>
            <a:off x="9264311" y="3760505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Ellipsi 66">
            <a:extLst>
              <a:ext uri="{FF2B5EF4-FFF2-40B4-BE49-F238E27FC236}">
                <a16:creationId xmlns:a16="http://schemas.microsoft.com/office/drawing/2014/main" id="{2DDAC943-1607-47AD-9F48-D1D4FC9A6901}"/>
              </a:ext>
            </a:extLst>
          </p:cNvPr>
          <p:cNvSpPr/>
          <p:nvPr/>
        </p:nvSpPr>
        <p:spPr>
          <a:xfrm>
            <a:off x="9053732" y="3760505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Ellipsi 67">
            <a:extLst>
              <a:ext uri="{FF2B5EF4-FFF2-40B4-BE49-F238E27FC236}">
                <a16:creationId xmlns:a16="http://schemas.microsoft.com/office/drawing/2014/main" id="{14008F02-FEB3-4192-8B11-A1F17895E7C1}"/>
              </a:ext>
            </a:extLst>
          </p:cNvPr>
          <p:cNvSpPr/>
          <p:nvPr/>
        </p:nvSpPr>
        <p:spPr>
          <a:xfrm>
            <a:off x="10647225" y="3760505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Ellipsi 68">
            <a:extLst>
              <a:ext uri="{FF2B5EF4-FFF2-40B4-BE49-F238E27FC236}">
                <a16:creationId xmlns:a16="http://schemas.microsoft.com/office/drawing/2014/main" id="{09258B86-F546-4F35-AE12-389B0D2AC779}"/>
              </a:ext>
            </a:extLst>
          </p:cNvPr>
          <p:cNvSpPr/>
          <p:nvPr/>
        </p:nvSpPr>
        <p:spPr>
          <a:xfrm>
            <a:off x="10413609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Ellipsi 69">
            <a:extLst>
              <a:ext uri="{FF2B5EF4-FFF2-40B4-BE49-F238E27FC236}">
                <a16:creationId xmlns:a16="http://schemas.microsoft.com/office/drawing/2014/main" id="{A017C88B-9B5D-4F37-A9CD-68AC7D03A97A}"/>
              </a:ext>
            </a:extLst>
          </p:cNvPr>
          <p:cNvSpPr/>
          <p:nvPr/>
        </p:nvSpPr>
        <p:spPr>
          <a:xfrm>
            <a:off x="11981421" y="3760505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Ellipsi 70">
            <a:extLst>
              <a:ext uri="{FF2B5EF4-FFF2-40B4-BE49-F238E27FC236}">
                <a16:creationId xmlns:a16="http://schemas.microsoft.com/office/drawing/2014/main" id="{1B8C1539-B823-4482-B428-6ED11E51EFDF}"/>
              </a:ext>
            </a:extLst>
          </p:cNvPr>
          <p:cNvSpPr/>
          <p:nvPr/>
        </p:nvSpPr>
        <p:spPr>
          <a:xfrm>
            <a:off x="11747805" y="3760505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Ellipsi 71">
            <a:extLst>
              <a:ext uri="{FF2B5EF4-FFF2-40B4-BE49-F238E27FC236}">
                <a16:creationId xmlns:a16="http://schemas.microsoft.com/office/drawing/2014/main" id="{A9DE1937-03A0-46CD-8E5A-B7EB056A0299}"/>
              </a:ext>
            </a:extLst>
          </p:cNvPr>
          <p:cNvSpPr/>
          <p:nvPr/>
        </p:nvSpPr>
        <p:spPr>
          <a:xfrm>
            <a:off x="1058238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Ellipsi 72">
            <a:extLst>
              <a:ext uri="{FF2B5EF4-FFF2-40B4-BE49-F238E27FC236}">
                <a16:creationId xmlns:a16="http://schemas.microsoft.com/office/drawing/2014/main" id="{BAFB9914-27FC-42D3-93B8-7E441D3B457C}"/>
              </a:ext>
            </a:extLst>
          </p:cNvPr>
          <p:cNvSpPr/>
          <p:nvPr/>
        </p:nvSpPr>
        <p:spPr>
          <a:xfrm>
            <a:off x="830495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Ellipsi 73">
            <a:extLst>
              <a:ext uri="{FF2B5EF4-FFF2-40B4-BE49-F238E27FC236}">
                <a16:creationId xmlns:a16="http://schemas.microsoft.com/office/drawing/2014/main" id="{1D85A6BE-F796-40EF-A11B-AE6D6616C776}"/>
              </a:ext>
            </a:extLst>
          </p:cNvPr>
          <p:cNvSpPr/>
          <p:nvPr/>
        </p:nvSpPr>
        <p:spPr>
          <a:xfrm>
            <a:off x="596879" y="4623616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F338B071-D86D-458E-B7F3-45B53AE6FA36}"/>
              </a:ext>
            </a:extLst>
          </p:cNvPr>
          <p:cNvSpPr/>
          <p:nvPr/>
        </p:nvSpPr>
        <p:spPr>
          <a:xfrm>
            <a:off x="2428542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Ellipsi 75">
            <a:extLst>
              <a:ext uri="{FF2B5EF4-FFF2-40B4-BE49-F238E27FC236}">
                <a16:creationId xmlns:a16="http://schemas.microsoft.com/office/drawing/2014/main" id="{F8A07014-37BE-486A-8C89-802788DF6779}"/>
              </a:ext>
            </a:extLst>
          </p:cNvPr>
          <p:cNvSpPr/>
          <p:nvPr/>
        </p:nvSpPr>
        <p:spPr>
          <a:xfrm>
            <a:off x="2200799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Ellipsi 76">
            <a:extLst>
              <a:ext uri="{FF2B5EF4-FFF2-40B4-BE49-F238E27FC236}">
                <a16:creationId xmlns:a16="http://schemas.microsoft.com/office/drawing/2014/main" id="{2A003D5C-807F-45F8-BA47-1650F96FAE51}"/>
              </a:ext>
            </a:extLst>
          </p:cNvPr>
          <p:cNvSpPr/>
          <p:nvPr/>
        </p:nvSpPr>
        <p:spPr>
          <a:xfrm>
            <a:off x="3778378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Ellipsi 77">
            <a:extLst>
              <a:ext uri="{FF2B5EF4-FFF2-40B4-BE49-F238E27FC236}">
                <a16:creationId xmlns:a16="http://schemas.microsoft.com/office/drawing/2014/main" id="{671FD3E6-11D5-4789-AD8C-E998B5E5FD9A}"/>
              </a:ext>
            </a:extLst>
          </p:cNvPr>
          <p:cNvSpPr/>
          <p:nvPr/>
        </p:nvSpPr>
        <p:spPr>
          <a:xfrm>
            <a:off x="3566462" y="4623616"/>
            <a:ext cx="144000" cy="144000"/>
          </a:xfrm>
          <a:prstGeom prst="ellipse">
            <a:avLst/>
          </a:prstGeom>
          <a:solidFill>
            <a:srgbClr val="00D53D"/>
          </a:solidFill>
          <a:ln>
            <a:solidFill>
              <a:srgbClr val="00D5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7ECE7FEA-848B-4A17-8DE1-FD6DD94A1CBE}"/>
              </a:ext>
            </a:extLst>
          </p:cNvPr>
          <p:cNvSpPr/>
          <p:nvPr/>
        </p:nvSpPr>
        <p:spPr>
          <a:xfrm>
            <a:off x="5128214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Ellipsi 79">
            <a:extLst>
              <a:ext uri="{FF2B5EF4-FFF2-40B4-BE49-F238E27FC236}">
                <a16:creationId xmlns:a16="http://schemas.microsoft.com/office/drawing/2014/main" id="{7016E6CF-FBEB-4918-868B-CBE4ACAC2286}"/>
              </a:ext>
            </a:extLst>
          </p:cNvPr>
          <p:cNvSpPr/>
          <p:nvPr/>
        </p:nvSpPr>
        <p:spPr>
          <a:xfrm>
            <a:off x="4906572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238EB72A-AD44-45B0-BC1A-8DE95295FEF9}"/>
              </a:ext>
            </a:extLst>
          </p:cNvPr>
          <p:cNvSpPr/>
          <p:nvPr/>
        </p:nvSpPr>
        <p:spPr>
          <a:xfrm>
            <a:off x="6522297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Ellipsi 81">
            <a:extLst>
              <a:ext uri="{FF2B5EF4-FFF2-40B4-BE49-F238E27FC236}">
                <a16:creationId xmlns:a16="http://schemas.microsoft.com/office/drawing/2014/main" id="{2041DBD4-9875-4F87-B77F-DA392B5A3F71}"/>
              </a:ext>
            </a:extLst>
          </p:cNvPr>
          <p:cNvSpPr/>
          <p:nvPr/>
        </p:nvSpPr>
        <p:spPr>
          <a:xfrm>
            <a:off x="6305725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A15A0FFF-746B-4DC2-8B47-96EF940227A3}"/>
              </a:ext>
            </a:extLst>
          </p:cNvPr>
          <p:cNvSpPr/>
          <p:nvPr/>
        </p:nvSpPr>
        <p:spPr>
          <a:xfrm>
            <a:off x="6089153" y="4623616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" name="Ellipsi 83">
            <a:extLst>
              <a:ext uri="{FF2B5EF4-FFF2-40B4-BE49-F238E27FC236}">
                <a16:creationId xmlns:a16="http://schemas.microsoft.com/office/drawing/2014/main" id="{E2E1166B-EEA3-46F1-8914-65EECE8EAF0F}"/>
              </a:ext>
            </a:extLst>
          </p:cNvPr>
          <p:cNvSpPr/>
          <p:nvPr/>
        </p:nvSpPr>
        <p:spPr>
          <a:xfrm>
            <a:off x="7900827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" name="Ellipsi 84">
            <a:extLst>
              <a:ext uri="{FF2B5EF4-FFF2-40B4-BE49-F238E27FC236}">
                <a16:creationId xmlns:a16="http://schemas.microsoft.com/office/drawing/2014/main" id="{C13B9ED3-12C1-4333-ACA9-A07DE0F169F9}"/>
              </a:ext>
            </a:extLst>
          </p:cNvPr>
          <p:cNvSpPr/>
          <p:nvPr/>
        </p:nvSpPr>
        <p:spPr>
          <a:xfrm>
            <a:off x="7684255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" name="Ellipsi 85">
            <a:extLst>
              <a:ext uri="{FF2B5EF4-FFF2-40B4-BE49-F238E27FC236}">
                <a16:creationId xmlns:a16="http://schemas.microsoft.com/office/drawing/2014/main" id="{9D46B44C-E476-4C35-A64E-107CBF8DD39A}"/>
              </a:ext>
            </a:extLst>
          </p:cNvPr>
          <p:cNvSpPr/>
          <p:nvPr/>
        </p:nvSpPr>
        <p:spPr>
          <a:xfrm>
            <a:off x="7467683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" name="Ellipsi 86">
            <a:extLst>
              <a:ext uri="{FF2B5EF4-FFF2-40B4-BE49-F238E27FC236}">
                <a16:creationId xmlns:a16="http://schemas.microsoft.com/office/drawing/2014/main" id="{6C1A71BA-AE01-4092-95CA-CCC9FAA741F8}"/>
              </a:ext>
            </a:extLst>
          </p:cNvPr>
          <p:cNvSpPr/>
          <p:nvPr/>
        </p:nvSpPr>
        <p:spPr>
          <a:xfrm>
            <a:off x="9264311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Ellipsi 87">
            <a:extLst>
              <a:ext uri="{FF2B5EF4-FFF2-40B4-BE49-F238E27FC236}">
                <a16:creationId xmlns:a16="http://schemas.microsoft.com/office/drawing/2014/main" id="{5E1CCE18-B289-42C6-A965-98A4F08D489E}"/>
              </a:ext>
            </a:extLst>
          </p:cNvPr>
          <p:cNvSpPr/>
          <p:nvPr/>
        </p:nvSpPr>
        <p:spPr>
          <a:xfrm>
            <a:off x="9047739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31977082-772A-4436-B387-78559798A342}"/>
              </a:ext>
            </a:extLst>
          </p:cNvPr>
          <p:cNvSpPr/>
          <p:nvPr/>
        </p:nvSpPr>
        <p:spPr>
          <a:xfrm>
            <a:off x="8831167" y="4623616"/>
            <a:ext cx="144000" cy="144000"/>
          </a:xfrm>
          <a:prstGeom prst="ellipse">
            <a:avLst/>
          </a:prstGeom>
          <a:solidFill>
            <a:srgbClr val="E000C3"/>
          </a:solidFill>
          <a:ln>
            <a:solidFill>
              <a:srgbClr val="E00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0F998B6F-C836-4FB6-BF2F-8EDFF466FBFB}"/>
              </a:ext>
            </a:extLst>
          </p:cNvPr>
          <p:cNvSpPr/>
          <p:nvPr/>
        </p:nvSpPr>
        <p:spPr>
          <a:xfrm>
            <a:off x="10647225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B3414379-6D45-4286-9123-46D5A1B0EC4A}"/>
              </a:ext>
            </a:extLst>
          </p:cNvPr>
          <p:cNvSpPr/>
          <p:nvPr/>
        </p:nvSpPr>
        <p:spPr>
          <a:xfrm>
            <a:off x="10430653" y="4623616"/>
            <a:ext cx="144000" cy="144000"/>
          </a:xfrm>
          <a:prstGeom prst="ellipse">
            <a:avLst/>
          </a:prstGeom>
          <a:solidFill>
            <a:srgbClr val="009328"/>
          </a:solidFill>
          <a:ln>
            <a:solidFill>
              <a:srgbClr val="0093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417E2E95-E10C-4595-9820-E7472FF5C674}"/>
              </a:ext>
            </a:extLst>
          </p:cNvPr>
          <p:cNvSpPr/>
          <p:nvPr/>
        </p:nvSpPr>
        <p:spPr>
          <a:xfrm>
            <a:off x="11981421" y="4623616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6" name="Ellipsi 95">
            <a:extLst>
              <a:ext uri="{FF2B5EF4-FFF2-40B4-BE49-F238E27FC236}">
                <a16:creationId xmlns:a16="http://schemas.microsoft.com/office/drawing/2014/main" id="{FFDB4CF5-2FF1-4BF9-B776-9D8C47A66D4B}"/>
              </a:ext>
            </a:extLst>
          </p:cNvPr>
          <p:cNvSpPr/>
          <p:nvPr/>
        </p:nvSpPr>
        <p:spPr>
          <a:xfrm>
            <a:off x="1058238" y="5486727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7" name="Ellipsi 96">
            <a:extLst>
              <a:ext uri="{FF2B5EF4-FFF2-40B4-BE49-F238E27FC236}">
                <a16:creationId xmlns:a16="http://schemas.microsoft.com/office/drawing/2014/main" id="{E37701D2-1013-4209-9F59-E5CEA9E3A845}"/>
              </a:ext>
            </a:extLst>
          </p:cNvPr>
          <p:cNvSpPr/>
          <p:nvPr/>
        </p:nvSpPr>
        <p:spPr>
          <a:xfrm>
            <a:off x="830495" y="5486727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8" name="Ellipsi 97">
            <a:extLst>
              <a:ext uri="{FF2B5EF4-FFF2-40B4-BE49-F238E27FC236}">
                <a16:creationId xmlns:a16="http://schemas.microsoft.com/office/drawing/2014/main" id="{309BE96D-ACB6-4181-9C19-6125938F7063}"/>
              </a:ext>
            </a:extLst>
          </p:cNvPr>
          <p:cNvSpPr/>
          <p:nvPr/>
        </p:nvSpPr>
        <p:spPr>
          <a:xfrm>
            <a:off x="2428542" y="5486727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" name="Ellipsi 98">
            <a:extLst>
              <a:ext uri="{FF2B5EF4-FFF2-40B4-BE49-F238E27FC236}">
                <a16:creationId xmlns:a16="http://schemas.microsoft.com/office/drawing/2014/main" id="{DDA5162A-673D-4129-BC22-F44E684AE7BD}"/>
              </a:ext>
            </a:extLst>
          </p:cNvPr>
          <p:cNvSpPr/>
          <p:nvPr/>
        </p:nvSpPr>
        <p:spPr>
          <a:xfrm>
            <a:off x="3798846" y="5486727"/>
            <a:ext cx="144000" cy="144000"/>
          </a:xfrm>
          <a:prstGeom prst="ellipse">
            <a:avLst/>
          </a:prstGeom>
          <a:solidFill>
            <a:srgbClr val="0087C9"/>
          </a:solidFill>
          <a:ln>
            <a:solidFill>
              <a:srgbClr val="0087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Ellipsi 99">
            <a:extLst>
              <a:ext uri="{FF2B5EF4-FFF2-40B4-BE49-F238E27FC236}">
                <a16:creationId xmlns:a16="http://schemas.microsoft.com/office/drawing/2014/main" id="{F35E1437-7427-4DE2-BF1B-9EA06B5BD69D}"/>
              </a:ext>
            </a:extLst>
          </p:cNvPr>
          <p:cNvSpPr/>
          <p:nvPr/>
        </p:nvSpPr>
        <p:spPr>
          <a:xfrm>
            <a:off x="3561806" y="5486727"/>
            <a:ext cx="144000" cy="144000"/>
          </a:xfrm>
          <a:prstGeom prst="ellipse">
            <a:avLst/>
          </a:prstGeom>
          <a:solidFill>
            <a:srgbClr val="E48203"/>
          </a:solidFill>
          <a:ln>
            <a:solidFill>
              <a:srgbClr val="E48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Ellipsi 100">
            <a:extLst>
              <a:ext uri="{FF2B5EF4-FFF2-40B4-BE49-F238E27FC236}">
                <a16:creationId xmlns:a16="http://schemas.microsoft.com/office/drawing/2014/main" id="{5CDF58E6-E678-4FAB-8741-7012E1B3185B}"/>
              </a:ext>
            </a:extLst>
          </p:cNvPr>
          <p:cNvSpPr/>
          <p:nvPr/>
        </p:nvSpPr>
        <p:spPr>
          <a:xfrm>
            <a:off x="3323831" y="5486727"/>
            <a:ext cx="144000" cy="144000"/>
          </a:xfrm>
          <a:prstGeom prst="ellipse">
            <a:avLst/>
          </a:prstGeom>
          <a:solidFill>
            <a:srgbClr val="00BAED"/>
          </a:solidFill>
          <a:ln>
            <a:solidFill>
              <a:srgbClr val="00B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Ellipsi 101">
            <a:extLst>
              <a:ext uri="{FF2B5EF4-FFF2-40B4-BE49-F238E27FC236}">
                <a16:creationId xmlns:a16="http://schemas.microsoft.com/office/drawing/2014/main" id="{9BDAC016-152B-4AD9-A47E-F3199D1EB9CF}"/>
              </a:ext>
            </a:extLst>
          </p:cNvPr>
          <p:cNvSpPr/>
          <p:nvPr/>
        </p:nvSpPr>
        <p:spPr>
          <a:xfrm>
            <a:off x="5160571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Ellipsi 102">
            <a:extLst>
              <a:ext uri="{FF2B5EF4-FFF2-40B4-BE49-F238E27FC236}">
                <a16:creationId xmlns:a16="http://schemas.microsoft.com/office/drawing/2014/main" id="{8032C007-27A0-42C7-8833-5AFE2C463419}"/>
              </a:ext>
            </a:extLst>
          </p:cNvPr>
          <p:cNvSpPr/>
          <p:nvPr/>
        </p:nvSpPr>
        <p:spPr>
          <a:xfrm>
            <a:off x="6522297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Ellipsi 103">
            <a:extLst>
              <a:ext uri="{FF2B5EF4-FFF2-40B4-BE49-F238E27FC236}">
                <a16:creationId xmlns:a16="http://schemas.microsoft.com/office/drawing/2014/main" id="{55464D55-03A9-48AC-8A64-936DA474B624}"/>
              </a:ext>
            </a:extLst>
          </p:cNvPr>
          <p:cNvSpPr/>
          <p:nvPr/>
        </p:nvSpPr>
        <p:spPr>
          <a:xfrm>
            <a:off x="7900827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Ellipsi 104">
            <a:extLst>
              <a:ext uri="{FF2B5EF4-FFF2-40B4-BE49-F238E27FC236}">
                <a16:creationId xmlns:a16="http://schemas.microsoft.com/office/drawing/2014/main" id="{0EADC9AF-545D-42D9-841F-1FA9C111041A}"/>
              </a:ext>
            </a:extLst>
          </p:cNvPr>
          <p:cNvSpPr/>
          <p:nvPr/>
        </p:nvSpPr>
        <p:spPr>
          <a:xfrm>
            <a:off x="9264311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Ellipsi 105">
            <a:extLst>
              <a:ext uri="{FF2B5EF4-FFF2-40B4-BE49-F238E27FC236}">
                <a16:creationId xmlns:a16="http://schemas.microsoft.com/office/drawing/2014/main" id="{2746A51E-FEE7-428E-9F27-F3B7B9DD88EE}"/>
              </a:ext>
            </a:extLst>
          </p:cNvPr>
          <p:cNvSpPr/>
          <p:nvPr/>
        </p:nvSpPr>
        <p:spPr>
          <a:xfrm>
            <a:off x="10647225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Ellipsi 106">
            <a:extLst>
              <a:ext uri="{FF2B5EF4-FFF2-40B4-BE49-F238E27FC236}">
                <a16:creationId xmlns:a16="http://schemas.microsoft.com/office/drawing/2014/main" id="{E7D42500-7037-44C3-8A83-EDF33161B29C}"/>
              </a:ext>
            </a:extLst>
          </p:cNvPr>
          <p:cNvSpPr/>
          <p:nvPr/>
        </p:nvSpPr>
        <p:spPr>
          <a:xfrm>
            <a:off x="11981421" y="5486727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Ellipsi 107">
            <a:extLst>
              <a:ext uri="{FF2B5EF4-FFF2-40B4-BE49-F238E27FC236}">
                <a16:creationId xmlns:a16="http://schemas.microsoft.com/office/drawing/2014/main" id="{CBFA61EA-FF5F-4FFB-A0F4-CA201001E1DF}"/>
              </a:ext>
            </a:extLst>
          </p:cNvPr>
          <p:cNvSpPr/>
          <p:nvPr/>
        </p:nvSpPr>
        <p:spPr>
          <a:xfrm rot="10800000">
            <a:off x="3104228" y="6391193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9" name="Ellipsi 108">
            <a:extLst>
              <a:ext uri="{FF2B5EF4-FFF2-40B4-BE49-F238E27FC236}">
                <a16:creationId xmlns:a16="http://schemas.microsoft.com/office/drawing/2014/main" id="{01C23784-4CCF-4878-B2B0-81A735ACCE99}"/>
              </a:ext>
            </a:extLst>
          </p:cNvPr>
          <p:cNvSpPr/>
          <p:nvPr/>
        </p:nvSpPr>
        <p:spPr>
          <a:xfrm rot="12675305">
            <a:off x="4459560" y="6391194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0" name="Ellipsi 109">
            <a:extLst>
              <a:ext uri="{FF2B5EF4-FFF2-40B4-BE49-F238E27FC236}">
                <a16:creationId xmlns:a16="http://schemas.microsoft.com/office/drawing/2014/main" id="{682547E0-7A39-415D-9891-E2BA8F1FCF52}"/>
              </a:ext>
            </a:extLst>
          </p:cNvPr>
          <p:cNvSpPr/>
          <p:nvPr/>
        </p:nvSpPr>
        <p:spPr>
          <a:xfrm>
            <a:off x="5814892" y="6391193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1" name="Ellipsi 110">
            <a:extLst>
              <a:ext uri="{FF2B5EF4-FFF2-40B4-BE49-F238E27FC236}">
                <a16:creationId xmlns:a16="http://schemas.microsoft.com/office/drawing/2014/main" id="{246BD832-91EB-438E-96A8-5EBDB8DF7FC5}"/>
              </a:ext>
            </a:extLst>
          </p:cNvPr>
          <p:cNvSpPr/>
          <p:nvPr/>
        </p:nvSpPr>
        <p:spPr>
          <a:xfrm>
            <a:off x="7213333" y="6393490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2" name="Ellipsi 111">
            <a:extLst>
              <a:ext uri="{FF2B5EF4-FFF2-40B4-BE49-F238E27FC236}">
                <a16:creationId xmlns:a16="http://schemas.microsoft.com/office/drawing/2014/main" id="{0715763B-0B23-41F5-8116-D6B7F4AEA50B}"/>
              </a:ext>
            </a:extLst>
          </p:cNvPr>
          <p:cNvSpPr/>
          <p:nvPr/>
        </p:nvSpPr>
        <p:spPr>
          <a:xfrm>
            <a:off x="8569517" y="6385079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" name="Ellipsi 112">
            <a:extLst>
              <a:ext uri="{FF2B5EF4-FFF2-40B4-BE49-F238E27FC236}">
                <a16:creationId xmlns:a16="http://schemas.microsoft.com/office/drawing/2014/main" id="{93A0B00D-CFBC-42FF-9616-86D704B35F26}"/>
              </a:ext>
            </a:extLst>
          </p:cNvPr>
          <p:cNvSpPr/>
          <p:nvPr/>
        </p:nvSpPr>
        <p:spPr>
          <a:xfrm>
            <a:off x="9955607" y="6391193"/>
            <a:ext cx="144000" cy="144000"/>
          </a:xfrm>
          <a:prstGeom prst="ellipse">
            <a:avLst/>
          </a:prstGeom>
          <a:solidFill>
            <a:srgbClr val="8511BC"/>
          </a:solidFill>
          <a:ln>
            <a:solidFill>
              <a:srgbClr val="851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" name="Vuokaaviosymboli: Liitin 113">
            <a:extLst>
              <a:ext uri="{FF2B5EF4-FFF2-40B4-BE49-F238E27FC236}">
                <a16:creationId xmlns:a16="http://schemas.microsoft.com/office/drawing/2014/main" id="{38319A96-0F85-48CD-915C-D2D3B1569276}"/>
              </a:ext>
            </a:extLst>
          </p:cNvPr>
          <p:cNvSpPr/>
          <p:nvPr/>
        </p:nvSpPr>
        <p:spPr>
          <a:xfrm>
            <a:off x="8303063" y="317167"/>
            <a:ext cx="216000" cy="216000"/>
          </a:xfrm>
          <a:prstGeom prst="flowChartConnector">
            <a:avLst/>
          </a:prstGeom>
          <a:solidFill>
            <a:srgbClr val="009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Vuokaaviosymboli: Liitin 115">
            <a:extLst>
              <a:ext uri="{FF2B5EF4-FFF2-40B4-BE49-F238E27FC236}">
                <a16:creationId xmlns:a16="http://schemas.microsoft.com/office/drawing/2014/main" id="{DCAA9E4D-AA5B-416B-9F08-FBA12C0595D5}"/>
              </a:ext>
            </a:extLst>
          </p:cNvPr>
          <p:cNvSpPr/>
          <p:nvPr/>
        </p:nvSpPr>
        <p:spPr>
          <a:xfrm>
            <a:off x="8303063" y="671641"/>
            <a:ext cx="216000" cy="216000"/>
          </a:xfrm>
          <a:prstGeom prst="flowChartConnector">
            <a:avLst/>
          </a:prstGeom>
          <a:solidFill>
            <a:srgbClr val="00D5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Vuokaaviosymboli: Liitin 116">
            <a:extLst>
              <a:ext uri="{FF2B5EF4-FFF2-40B4-BE49-F238E27FC236}">
                <a16:creationId xmlns:a16="http://schemas.microsoft.com/office/drawing/2014/main" id="{C21E008C-D5C2-4DC2-97C9-61A982BADEDA}"/>
              </a:ext>
            </a:extLst>
          </p:cNvPr>
          <p:cNvSpPr/>
          <p:nvPr/>
        </p:nvSpPr>
        <p:spPr>
          <a:xfrm>
            <a:off x="8303063" y="974285"/>
            <a:ext cx="216000" cy="216000"/>
          </a:xfrm>
          <a:prstGeom prst="flowChartConnector">
            <a:avLst/>
          </a:prstGeom>
          <a:solidFill>
            <a:srgbClr val="00B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Vuokaaviosymboli: Liitin 117">
            <a:extLst>
              <a:ext uri="{FF2B5EF4-FFF2-40B4-BE49-F238E27FC236}">
                <a16:creationId xmlns:a16="http://schemas.microsoft.com/office/drawing/2014/main" id="{0EBED134-585C-446E-9B65-165B2C5FF149}"/>
              </a:ext>
            </a:extLst>
          </p:cNvPr>
          <p:cNvSpPr/>
          <p:nvPr/>
        </p:nvSpPr>
        <p:spPr>
          <a:xfrm>
            <a:off x="10263167" y="142500"/>
            <a:ext cx="216000" cy="216000"/>
          </a:xfrm>
          <a:prstGeom prst="flowChartConnector">
            <a:avLst/>
          </a:prstGeom>
          <a:solidFill>
            <a:srgbClr val="0087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Vuokaaviosymboli: Liitin 118">
            <a:extLst>
              <a:ext uri="{FF2B5EF4-FFF2-40B4-BE49-F238E27FC236}">
                <a16:creationId xmlns:a16="http://schemas.microsoft.com/office/drawing/2014/main" id="{BE5614C7-FC68-4AFA-936E-CA6BD02B0D0A}"/>
              </a:ext>
            </a:extLst>
          </p:cNvPr>
          <p:cNvSpPr/>
          <p:nvPr/>
        </p:nvSpPr>
        <p:spPr>
          <a:xfrm>
            <a:off x="10263167" y="430298"/>
            <a:ext cx="216000" cy="216000"/>
          </a:xfrm>
          <a:prstGeom prst="flowChartConnector">
            <a:avLst/>
          </a:prstGeom>
          <a:solidFill>
            <a:srgbClr val="E482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Vuokaaviosymboli: Liitin 119">
            <a:extLst>
              <a:ext uri="{FF2B5EF4-FFF2-40B4-BE49-F238E27FC236}">
                <a16:creationId xmlns:a16="http://schemas.microsoft.com/office/drawing/2014/main" id="{0100CA65-20A6-4522-8018-155C311AB7B5}"/>
              </a:ext>
            </a:extLst>
          </p:cNvPr>
          <p:cNvSpPr/>
          <p:nvPr/>
        </p:nvSpPr>
        <p:spPr>
          <a:xfrm>
            <a:off x="10263167" y="704484"/>
            <a:ext cx="216000" cy="216000"/>
          </a:xfrm>
          <a:prstGeom prst="flowChartConnector">
            <a:avLst/>
          </a:prstGeom>
          <a:solidFill>
            <a:srgbClr val="E00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Vuokaaviosymboli: Liitin 120">
            <a:extLst>
              <a:ext uri="{FF2B5EF4-FFF2-40B4-BE49-F238E27FC236}">
                <a16:creationId xmlns:a16="http://schemas.microsoft.com/office/drawing/2014/main" id="{B433E514-3FA0-4F50-A55A-211CD990B95D}"/>
              </a:ext>
            </a:extLst>
          </p:cNvPr>
          <p:cNvSpPr/>
          <p:nvPr/>
        </p:nvSpPr>
        <p:spPr>
          <a:xfrm>
            <a:off x="10263167" y="985387"/>
            <a:ext cx="216000" cy="216000"/>
          </a:xfrm>
          <a:prstGeom prst="flowChartConnector">
            <a:avLst/>
          </a:prstGeom>
          <a:solidFill>
            <a:srgbClr val="851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95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Kaaviokuva 15">
            <a:extLst>
              <a:ext uri="{FF2B5EF4-FFF2-40B4-BE49-F238E27FC236}">
                <a16:creationId xmlns:a16="http://schemas.microsoft.com/office/drawing/2014/main" id="{75DE52EF-3108-4922-81D2-A9F56F99A9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050747"/>
              </p:ext>
            </p:extLst>
          </p:nvPr>
        </p:nvGraphicFramePr>
        <p:xfrm>
          <a:off x="495301" y="1106264"/>
          <a:ext cx="11487149" cy="559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Otsikko 1">
            <a:extLst>
              <a:ext uri="{FF2B5EF4-FFF2-40B4-BE49-F238E27FC236}">
                <a16:creationId xmlns:a16="http://schemas.microsoft.com/office/drawing/2014/main" id="{E07297E2-24CF-4DB6-9E0D-E21749FF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1" y="158928"/>
            <a:ext cx="9543405" cy="1188720"/>
          </a:xfrm>
        </p:spPr>
        <p:txBody>
          <a:bodyPr>
            <a:normAutofit/>
          </a:bodyPr>
          <a:lstStyle/>
          <a:p>
            <a:r>
              <a:rPr lang="fi-FI" sz="3600" dirty="0"/>
              <a:t>Jatkoaskeleita eri tasoilla</a:t>
            </a:r>
          </a:p>
        </p:txBody>
      </p:sp>
    </p:spTree>
    <p:extLst>
      <p:ext uri="{BB962C8B-B14F-4D97-AF65-F5344CB8AC3E}">
        <p14:creationId xmlns:p14="http://schemas.microsoft.com/office/powerpoint/2010/main" val="253629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BE0FF2-56F7-4847-B127-6B390FDB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82" y="122048"/>
            <a:ext cx="10636236" cy="592056"/>
          </a:xfrm>
        </p:spPr>
        <p:txBody>
          <a:bodyPr/>
          <a:lstStyle/>
          <a:p>
            <a:r>
              <a:rPr lang="fi-FI" sz="2400" dirty="0"/>
              <a:t>Toimenpide-ehdotuksia eri tehtäväkokonaisuuksille, tiivistelmä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EC1A15-60B3-4B8E-AD3E-4D43D1727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56" y="714104"/>
            <a:ext cx="11695610" cy="5947953"/>
          </a:xfrm>
        </p:spPr>
        <p:txBody>
          <a:bodyPr numCol="2"/>
          <a:lstStyle/>
          <a:p>
            <a:r>
              <a:rPr lang="fi-FI" sz="1050" b="1" dirty="0"/>
              <a:t>Elinkeinot, yritykset, osaaminen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Kiertotalouden alueelliset erityishaut: alueen piirteiden pohjalta tunnistetut teemat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Ilmastoennakointi –webinaarin järjestäminen ELY-keskuksille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Alueellisten kehittämissuunnitelmien läpikäynti ilmastonäkökulmasta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Rahoituskäsittelijöiden </a:t>
            </a:r>
            <a:r>
              <a:rPr lang="fi-FI" sz="900" dirty="0" err="1"/>
              <a:t>osaaimisen</a:t>
            </a:r>
            <a:r>
              <a:rPr lang="fi-FI" sz="900" dirty="0"/>
              <a:t> kehittäminen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Hakuinfojen kehittäminen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Ilmaston kärkiteemat yritysten kehittämistyöhön toimialakohtaisesti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Ilmastoasiantuntijoiden yhteystiedot kehityspalvelupooliin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Maakunnalliset jatkuvan oppimisen tiimit myös ilmastonäkökulmasta </a:t>
            </a:r>
          </a:p>
          <a:p>
            <a:pPr lvl="1">
              <a:spcBef>
                <a:spcPts val="400"/>
              </a:spcBef>
            </a:pPr>
            <a:r>
              <a:rPr lang="fi-FI" sz="900" dirty="0"/>
              <a:t>Ilmastonäkökulman integroiminen eri koulutuksiin</a:t>
            </a:r>
          </a:p>
          <a:p>
            <a:r>
              <a:rPr lang="fi-FI" sz="1050" b="1" dirty="0"/>
              <a:t>Kiertotalous ja jätteet	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ELY-keskuksen jäteasiantuntemuksen hyödyntäminen lainsäädäntötyössä ja neuvotteluissa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SER-korjattavuusohje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Kriittisten materiaalien kiertojen edistäminen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Sivuvirtojen tunnistamisen sekä tietoalustojen kehittäminen ja yhtenäistäminen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Alueelliset biokaasuverkostot</a:t>
            </a:r>
          </a:p>
          <a:p>
            <a:r>
              <a:rPr lang="fi-FI" sz="1050" b="1" dirty="0"/>
              <a:t>Maaseutu ja maatalous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Yhteistyön kehittäminen Ruokaviraston kanssa siitä, millaisia tavoitteita valvontaan sisältyy.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Tunnistetaan tiloja, joilla voisi olla kiinnostusta kehittää toimintaansa ja viestitään heille mahdollisuuksista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 Keskustelut aiheesta LEADER-ryhmien kanssa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Tiedonvälityksen varmistaminen tilanteissa, joissa asiakkaiden taholta tuodaan esiin kiinnostusta ilmastoa kohtaan - nimetään tahot, joihin viljelijän voi ohjata olemaan yhteydessä.</a:t>
            </a:r>
          </a:p>
          <a:p>
            <a:r>
              <a:rPr lang="fi-FI" sz="1050" b="1" dirty="0"/>
              <a:t>Vesiensuojelu, vesihuolto ja hulevedet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Luonnon, kuormituksen ja tulvariskien hallinnan näkökulmasta kriittisten alueiden tunnistaminen ja tuominen paikkatietoon. Tällöin jo suunnittelun alkuvaiheessa voidaan ottaa ne huomioon. 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Yhteistyön lisääminen valtakunnallisen kuivatusverkoston kanssa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Hydrologisen ja vedenlaatutiedonkeruun kehittäminen ja automatisointi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Suosituksen ojitusyhteisöjen toiminnan organisoimisesta aluetasolla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Vesiensuojelurakenteiden toimivuus ääriolosuhteissa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Vesihuollon turvaaminen eri olosuhteissa ja kriittisten vedenkäyttäjien tunnistaminen</a:t>
            </a:r>
          </a:p>
          <a:p>
            <a:r>
              <a:rPr lang="fi-FI" sz="1050" b="1" dirty="0"/>
              <a:t>Säännöstely ja tulvariskit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Yhteinen paikkatietoalusta, jossa esim. tulva-, oja, tierumpujen tiedot.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Alueelliset sopeutumistarkastelut: Laaditaan esitys ja tietomallit, jossa yhdistetään virkatyöhön liittyvää muuta paikkatietoa sekä alueen ilmastonmuutokseen kytkeytyviä vaaratekijöitä.</a:t>
            </a:r>
          </a:p>
          <a:p>
            <a:r>
              <a:rPr lang="fi-FI" sz="1050" b="1" dirty="0"/>
              <a:t>Alueidenkäyttö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Visuaalinen materiaali esim. kuntakeskustelujen tueksi paikkatietoon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Haavoittuvien kohteiden tunnistaminen ja tuominen esiin kuntayhteistyössä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Kaava-</a:t>
            </a:r>
            <a:r>
              <a:rPr lang="fi-FI" sz="900" dirty="0" err="1"/>
              <a:t>checklistin</a:t>
            </a:r>
            <a:r>
              <a:rPr lang="fi-FI" sz="900" dirty="0"/>
              <a:t> ja muiden työkalujen kehittäminen ja käyttökokemusten kerääminen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 err="1"/>
              <a:t>SYKEn</a:t>
            </a:r>
            <a:r>
              <a:rPr lang="fi-FI" sz="900" dirty="0"/>
              <a:t> hulevesikartoitusten hyödyntäminen ja tiedottaminen kunnille</a:t>
            </a:r>
          </a:p>
          <a:p>
            <a:r>
              <a:rPr lang="fi-FI" sz="1050" b="1" dirty="0"/>
              <a:t>Luonnonsuojelu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Laaditaan esitys ja tietomallit, jossa yhdistyvät luonnonsuojeluun liittyvät paikkatiedot (</a:t>
            </a:r>
            <a:r>
              <a:rPr lang="fi-FI" sz="900" dirty="0" err="1"/>
              <a:t>Zonation+muut</a:t>
            </a:r>
            <a:r>
              <a:rPr lang="fi-FI" sz="900" dirty="0"/>
              <a:t>) sekä alueen ilmastonmuutokseen kytkeytyvät vaaratekijät.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Arvokkaiden soiden tunnistaminen</a:t>
            </a:r>
          </a:p>
          <a:p>
            <a:r>
              <a:rPr lang="fi-FI" sz="1050" b="1" dirty="0"/>
              <a:t>Ympäristönsuojelu ja maa-ainekset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Maanomistajille suunnattu tietopaketti pilaantuneen maan riskiarvioinneista ja puhdistuksen tarpeellisuuden määrittämisestä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 err="1"/>
              <a:t>VARELYn</a:t>
            </a:r>
            <a:r>
              <a:rPr lang="fi-FI" sz="900" dirty="0"/>
              <a:t> biokaasun ympäristövaikutuksia käsitelleen hankkeen tulosten käyttöön ottaminen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Ilmasto valtakunnalliseksi valvontateemaksi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 err="1"/>
              <a:t>EPOELYn</a:t>
            </a:r>
            <a:r>
              <a:rPr lang="fi-FI" sz="900" dirty="0"/>
              <a:t> ohje turvetuotannosta vapautuneen maan omistajille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Yhteistyö </a:t>
            </a:r>
            <a:r>
              <a:rPr lang="fi-FI" sz="900" dirty="0" err="1"/>
              <a:t>LUKEn</a:t>
            </a:r>
            <a:r>
              <a:rPr lang="fi-FI" sz="900" dirty="0"/>
              <a:t> suomaatutkimuksen kanssa, TURVI-hanke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Lupavaiheessa allaskapasiteetin huomiointi lisääntyviin sademääriin suhteuttaen</a:t>
            </a:r>
          </a:p>
          <a:p>
            <a:r>
              <a:rPr lang="fi-FI" sz="1050" b="1" dirty="0"/>
              <a:t>Liikenne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Yhteinen paikkatietoalusta, jossa esim. tulva-, oja, tierumpujen tiedot.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Työmaanaikaisten kävelyn ja pyöräilyn reittien jatkuvuuden edellyttäminen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Ilmastotavoitteet ja keinot </a:t>
            </a:r>
            <a:r>
              <a:rPr lang="fi-FI" sz="900" dirty="0" err="1"/>
              <a:t>ELYjen</a:t>
            </a:r>
            <a:r>
              <a:rPr lang="fi-FI" sz="900" dirty="0"/>
              <a:t> LJ-työssä -selvityksen hyödyntäminen </a:t>
            </a:r>
            <a:r>
              <a:rPr lang="fi-FI" sz="900" dirty="0" err="1"/>
              <a:t>ELYittäin</a:t>
            </a:r>
            <a:r>
              <a:rPr lang="fi-FI" sz="900" dirty="0"/>
              <a:t> sekä maakunnallisen </a:t>
            </a:r>
            <a:r>
              <a:rPr lang="fi-FI" sz="900" dirty="0" err="1"/>
              <a:t>LJS:n</a:t>
            </a:r>
            <a:r>
              <a:rPr lang="fi-FI" sz="900" dirty="0"/>
              <a:t> kehittämiselle että ELY-keskuksen oman työn kehittämiseksi. </a:t>
            </a:r>
          </a:p>
          <a:p>
            <a:pPr lvl="1" fontAlgn="t">
              <a:spcBef>
                <a:spcPts val="400"/>
              </a:spcBef>
            </a:pPr>
            <a:r>
              <a:rPr lang="fi-FI" sz="900" dirty="0"/>
              <a:t>Etuisuuksien selvittäminen ja käyttöönotto.</a:t>
            </a:r>
          </a:p>
          <a:p>
            <a:pPr lvl="1" fontAlgn="t">
              <a:spcBef>
                <a:spcPts val="0"/>
              </a:spcBef>
            </a:pPr>
            <a:endParaRPr lang="fi-FI" sz="9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367543-0EF9-4E46-809D-B636FC1D0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925033"/>
            <a:ext cx="10550025" cy="506934"/>
          </a:xfrm>
        </p:spPr>
        <p:txBody>
          <a:bodyPr anchor="b">
            <a:normAutofit fontScale="90000"/>
          </a:bodyPr>
          <a:lstStyle/>
          <a:p>
            <a:r>
              <a:rPr lang="fi-FI" sz="3200"/>
              <a:t>Hankeideat ja selvittämistarpeet</a:t>
            </a:r>
          </a:p>
        </p:txBody>
      </p:sp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2AE6C7-D8CD-4B4A-BAAD-06D40B31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495" y="1407696"/>
            <a:ext cx="11818620" cy="5282563"/>
          </a:xfrm>
        </p:spPr>
        <p:txBody>
          <a:bodyPr numCol="3" anchor="t">
            <a:normAutofit fontScale="92500" lnSpcReduction="10000"/>
          </a:bodyPr>
          <a:lstStyle/>
          <a:p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Toiminnan kehittäminen</a:t>
            </a:r>
            <a:endParaRPr lang="fi-FI" sz="1000" dirty="0">
              <a:solidFill>
                <a:schemeClr val="tx1">
                  <a:alpha val="80000"/>
                </a:schemeClr>
              </a:solidFill>
            </a:endParaRP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Virka-ajoihin käytettyjen ajokilometrien ja kulkuneuvojen selvittäminen ja koostaminen</a:t>
            </a:r>
          </a:p>
          <a:p>
            <a:pPr lvl="0"/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Bio- ja kiertotalous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Pienen mittakaavan tuotannon potentiaalit, parhaat käyttökohteet </a:t>
            </a:r>
            <a:r>
              <a:rPr lang="fi-FI" sz="1000" dirty="0" err="1">
                <a:solidFill>
                  <a:schemeClr val="tx1">
                    <a:alpha val="80000"/>
                  </a:schemeClr>
                </a:solidFill>
              </a:rPr>
              <a:t>biohiilenja</a:t>
            </a:r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 päästövaikutukset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Alueellisen biokaasuverkoston muodostaminen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Osuuskuntamallin soveltaminen biokaasun tuotannossa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Alueelliset tarkastelut biokaasun potentiaaleista, peltojen ravinnekierroista sekä biohiilen potentiaaleista</a:t>
            </a:r>
          </a:p>
          <a:p>
            <a:pPr>
              <a:lnSpc>
                <a:spcPct val="100000"/>
              </a:lnSpc>
            </a:pPr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Elinkeinot</a:t>
            </a:r>
          </a:p>
          <a:p>
            <a:pPr lvl="1">
              <a:lnSpc>
                <a:spcPct val="100000"/>
              </a:lnSpc>
            </a:pPr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Alueellisten teemahakujen kehittäminen ilmasto/kierto/varautuminen -teemoista</a:t>
            </a:r>
          </a:p>
          <a:p>
            <a:pPr lvl="1">
              <a:lnSpc>
                <a:spcPct val="100000"/>
              </a:lnSpc>
            </a:pPr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Elinkeinoelämän kannalta tärkeimpien logistiikkareittien ilmastokestävyys alueittain</a:t>
            </a:r>
          </a:p>
          <a:p>
            <a:pPr lvl="1">
              <a:lnSpc>
                <a:spcPct val="100000"/>
              </a:lnSpc>
            </a:pPr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Varmennus- ja tarkastuskäyntien sähköinen toteuttaminen soveltuvissa tapauksissa</a:t>
            </a:r>
          </a:p>
          <a:p>
            <a:pPr lvl="1">
              <a:lnSpc>
                <a:spcPct val="100000"/>
              </a:lnSpc>
            </a:pPr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Maaseudun sopeutumistarpeet ja toimintavarmuus</a:t>
            </a:r>
          </a:p>
          <a:p>
            <a:pPr lvl="0"/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Alueidenkäyttö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Paikkatieto ja muut tietojärjestelmät yhteen, YKR-ruudut ja visualisointi</a:t>
            </a:r>
          </a:p>
          <a:p>
            <a:pPr lvl="2"/>
            <a:r>
              <a:rPr lang="fi-FI" sz="800" dirty="0">
                <a:solidFill>
                  <a:schemeClr val="tx1">
                    <a:alpha val="80000"/>
                  </a:schemeClr>
                </a:solidFill>
              </a:rPr>
              <a:t>Väestökehitys ja väestön keskittyminen suhteessa ilmastotavoitteisiin? </a:t>
            </a:r>
          </a:p>
          <a:p>
            <a:pPr lvl="2">
              <a:lnSpc>
                <a:spcPct val="100000"/>
              </a:lnSpc>
            </a:pPr>
            <a:r>
              <a:rPr lang="fi-FI" sz="800" dirty="0">
                <a:solidFill>
                  <a:schemeClr val="tx1">
                    <a:alpha val="80000"/>
                  </a:schemeClr>
                </a:solidFill>
              </a:rPr>
              <a:t>Pienten kuntien ilmastotavoitteiden toteuttaminen ja oleellisten asioiden tunnistaminen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Millaisia kaavamääräykset voisivat olla ilmaston kannalta? 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Uusien alueiden käyttöön ottamisen ilmastovaikutukset, esim. maakuntakaavojen varauksiin potentiaalisesti menetettävät hiilinielut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Alueelliset analyysit aurinko/geoterminen/tuulivoima –potentiaaleista, alueellinen analyysi aurinkoenergiaan soveltuvista kiinteistöistä, geotermisen ja pohjavesiriskien hallinnasta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Kulttuuriympäristön ja rakennusperinnön ilmastokestävyys ELY-keskusten edistämistyössä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Viherrakenneselvitysten laajentaminen perinnebiotoopit ja kulttuuriarvot kattaviksi; kerrokselliset hotspotit</a:t>
            </a:r>
          </a:p>
          <a:p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Vesi 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Ojitusyhteisöjen alueellinen hallinta ja ojitusyhteisöjen toiminnan kehittäminen 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Ojitusten maa- ja  metsätalousyhteistyö ja veden pidättäminen valuma-alueen yläosissa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Hiiliviljely ranta-alueilla ja vesiensuojelu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Paikallisten ja alueellisten yhteistyömallien kehittäminen ravinne- ja hiilenkiertojen edistämiseksi.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Luonnonmukaisen hulevesien hallinnan edistäminen ELY-keskuksen ohjaustyössä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Kosteikkojen toimivuus vesiensuojelun ja ilmastotavoitteiden synergiassa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Vedenlaatutiedonkeruun automatisointi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Virkistyskäyttö ja sopeutumisen haasteet (POKELY?)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Tulvakarttoihin ilmastonmuutoksen vaikutus laajuuteen tai tiheyteen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Karttamateriaali vesiensuojelun kannalta haastavimmista kohteista kuivatusten suunnittelun tueksi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Rehevien vesistöjen, jotka voisivat hajoamistuotteena päästää metaania, tunnistaminen ja hoitotoimenpiteet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Talvitulvien aiheuttamat ravinnekuormituksen riskit ja kohteiden suojelun priorisointi</a:t>
            </a:r>
          </a:p>
          <a:p>
            <a:pPr lvl="0"/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Vesihuolto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Vesihuollon energiatehokkuus, vuotovesiselvitykset, vesihuollon järjestäminen ja turvaaminen harvemmin asutuilla alueilla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Hanke vesihuollon ja kiertotalouden kytkennöistä.  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Paikkatiedon kehittäminen siten, että alueidenkäytön ja vesihuollon tiedot tuodaan yhteen. Oleellista on tuoda ilmastonmuutokseen liittyvät riskit kuten tulva-alueet samaan, jotta voidaan tunnistaa vesihuollon kannalta oleellisia riskejä esim. vedenottopaikat, kuivuusriski-alueet.</a:t>
            </a:r>
          </a:p>
          <a:p>
            <a:pPr lvl="0"/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YSL 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Ilmastoriskien parempi huomioinen lupavelvollisen toiminnan </a:t>
            </a:r>
            <a:r>
              <a:rPr lang="fi-FI" sz="1000" dirty="0" err="1">
                <a:solidFill>
                  <a:schemeClr val="tx1">
                    <a:alpha val="80000"/>
                  </a:schemeClr>
                </a:solidFill>
              </a:rPr>
              <a:t>päättymisvaiheessa¨ja</a:t>
            </a:r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 sulkemissuunnitelmissa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Alueellisen massakoordinaation edistäminen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PIMA ja maa-ainesten uudelleenkäyttö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Biokaasu -neuvonta ja perustiedot ilmasto- ja muista ympäristövaikutuksista 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Ilmastonmuutoksen vaikutukset maaperän pilaantumiseen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Lämpenemisen ja veden määrän lisääntymisen vaikutukset ympäristövahinkojen todennäköisyyksille eri toiminnoissa</a:t>
            </a:r>
          </a:p>
          <a:p>
            <a:pPr lvl="0"/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Luonnonsuojelu </a:t>
            </a:r>
          </a:p>
          <a:p>
            <a:pPr lvl="1"/>
            <a:r>
              <a:rPr lang="fi-FI" sz="1000" dirty="0" err="1">
                <a:solidFill>
                  <a:schemeClr val="tx1">
                    <a:alpha val="80000"/>
                  </a:schemeClr>
                </a:solidFill>
              </a:rPr>
              <a:t>Zonation</a:t>
            </a:r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 ja muu suojeluun liittyvä tieto sekä alueelliset ja paikalliset ilmastoriskit samaan paikkatietoon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H</a:t>
            </a:r>
            <a:r>
              <a:rPr lang="fi-FI" sz="1000" dirty="0">
                <a:solidFill>
                  <a:schemeClr val="tx1">
                    <a:alpha val="80000"/>
                  </a:schemeClr>
                </a:solidFill>
                <a:sym typeface="Wingdings" panose="05000000000000000000" pitchFamily="2" charset="2"/>
              </a:rPr>
              <a:t>iilenkierto suojelualueilla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Ennallistamisen ilmastovaikutukset eri tilanteissa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Sopeutuminen ja lajistoriskit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Hulevesien vaikutukset luontokohteisiin</a:t>
            </a:r>
          </a:p>
          <a:p>
            <a:r>
              <a:rPr lang="fi-FI" sz="1000" b="1" dirty="0">
                <a:solidFill>
                  <a:schemeClr val="tx1">
                    <a:alpha val="80000"/>
                  </a:schemeClr>
                </a:solidFill>
              </a:rPr>
              <a:t>Liikenne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Teiden ja peltojen kuivatustiedot sekä vesistöjen säännöstelytiedot samaan paikkatietokantaan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Biohiilen hyödyntäminen hulevesien laadun hallinnassa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”Tievihreän” merkitys sopeutumisessa vedenhallinnan ja biodiversiteetin kannalta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Kaksikerrosojien ja muiden luonnonmukaisten vedenpidätyskeinojen toimivuus ja suunnitteluohjeet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Valtakunnallinen liikkumisen ohjauksen hanke kestävän liikkumisen kampanjointiin.</a:t>
            </a:r>
          </a:p>
          <a:p>
            <a:pPr lvl="1"/>
            <a:r>
              <a:rPr lang="fi-FI" sz="1000" dirty="0">
                <a:solidFill>
                  <a:schemeClr val="tx1">
                    <a:alpha val="80000"/>
                  </a:schemeClr>
                </a:solidFill>
              </a:rPr>
              <a:t>Liukkauden lisääntymisen aiheuttamat pohjavesiriskit ja niiden minimointi</a:t>
            </a:r>
          </a:p>
        </p:txBody>
      </p:sp>
      <p:grpSp>
        <p:nvGrpSpPr>
          <p:cNvPr id="28" name="Group 21">
            <a:extLst>
              <a:ext uri="{FF2B5EF4-FFF2-40B4-BE49-F238E27FC236}">
                <a16:creationId xmlns:a16="http://schemas.microsoft.com/office/drawing/2014/main" id="{78350D8D-73D6-4132-89B5-DD52F39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88224" y="2325422"/>
            <a:ext cx="465458" cy="872153"/>
            <a:chOff x="11388224" y="2325422"/>
            <a:chExt cx="465458" cy="872153"/>
          </a:xfrm>
        </p:grpSpPr>
        <p:sp>
          <p:nvSpPr>
            <p:cNvPr id="29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03764" y="232542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62544" y="255471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88224" y="306986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93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934E0E5-37EB-4B6A-8BD2-C45E353CB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79" y="418478"/>
            <a:ext cx="8477250" cy="280529"/>
          </a:xfrm>
        </p:spPr>
        <p:txBody>
          <a:bodyPr/>
          <a:lstStyle/>
          <a:p>
            <a:pPr marL="457200">
              <a:spcBef>
                <a:spcPts val="1200"/>
              </a:spcBef>
              <a:buClr>
                <a:srgbClr val="00B888"/>
              </a:buClr>
              <a:buSzPct val="150000"/>
              <a:defRPr/>
            </a:pPr>
            <a:r>
              <a:rPr lang="fi-FI" sz="2400" kern="1200">
                <a:solidFill>
                  <a:schemeClr val="accent1"/>
                </a:solidFill>
                <a:ea typeface="+mn-ea"/>
                <a:cs typeface="+mn-cs"/>
              </a:rPr>
              <a:t>Ehdotuksia vastuualueiden välisen yhteistyön edistämiseen eri substanssiasioissa</a:t>
            </a:r>
          </a:p>
        </p:txBody>
      </p:sp>
      <p:pic>
        <p:nvPicPr>
          <p:cNvPr id="7" name="Kuvan paikkamerkki 6" descr="Lankarullia, joiden langat yhdistyvät yhdeksi viivaksi">
            <a:extLst>
              <a:ext uri="{FF2B5EF4-FFF2-40B4-BE49-F238E27FC236}">
                <a16:creationId xmlns:a16="http://schemas.microsoft.com/office/drawing/2014/main" id="{25C29968-641B-43F5-B7B3-369580A53A5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3" r="22283"/>
          <a:stretch/>
        </p:blipFill>
        <p:spPr>
          <a:xfrm>
            <a:off x="9182100" y="-65183"/>
            <a:ext cx="4697999" cy="6923183"/>
          </a:xfrm>
        </p:spPr>
      </p:pic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10BEF5BE-BF5D-435B-AA78-822871CACC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62459" y="1330504"/>
            <a:ext cx="6048375" cy="5385591"/>
          </a:xfrm>
          <a:prstGeom prst="rect">
            <a:avLst/>
          </a:prstGeom>
        </p:spPr>
        <p:txBody>
          <a:bodyPr numCol="1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Ympäristökasvatusavustusten hakijoiden ohjaaminen myös </a:t>
            </a:r>
            <a:b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</a:b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E-vastuualueen rahoitusmahdollisuuksiin (Y/E)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Metsäteollisuuden ilmastokestävyys: Y-vastuualueen asiantuntemus </a:t>
            </a:r>
            <a:b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</a:b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sekä E-vastuualueen rahoitusmahdollisuudet (Y/E)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Vesihuollon investointien rahoituskysymysten käsittely (Y/E)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Kosteikot ja vesiensuojelu osana maataloutta, yhteistyö esim. perinnebiotoppeihin liittyen (Y/E)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Biokaasun edistäminen (E/L/Y)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Ilmastoasiantuntijoiden yhteystietolistat käyttöön: esim. rahoittajille tai </a:t>
            </a:r>
            <a:b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</a:br>
            <a:r>
              <a:rPr lang="fi-FI" sz="1200" err="1">
                <a:solidFill>
                  <a:schemeClr val="bg2">
                    <a:lumMod val="10000"/>
                    <a:alpha val="80000"/>
                  </a:schemeClr>
                </a:solidFill>
              </a:rPr>
              <a:t>aspoihin</a:t>
            </a: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 lisätietojen kysymistä varten  (E/L/Y)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Kuivatustiedot paikkatietoon ja koulutus eri vastuualueiden aineistoista, valtakunnallinen kuivatusverkosto (E/L/Y)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Liikennejärjestelmäsuunnittelussa yhdyskuntarakenteen ja MAL-sopimusten näkökulma (Y/L)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Tulvariskit tienpidon suunnittelussa (Y/L)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Rahoitusmahdollisuudet latauspisteille sekä kävely/pyöräilyhankkeille (E/L) 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Elinkeinoelämän kannalta merkittävimmät tieyhteydet ja niihin kohdistuvat sääriskit (E/L)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Yhteiset asiakaskäynnit (Y/E)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Vihreän infrastruktuurin T&amp;K&amp;I-toiminta (E/L/Y)</a:t>
            </a:r>
          </a:p>
          <a:p>
            <a:pPr lvl="1">
              <a:spcBef>
                <a:spcPts val="11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chemeClr val="bg2">
                    <a:lumMod val="10000"/>
                    <a:alpha val="80000"/>
                  </a:schemeClr>
                </a:solidFill>
              </a:rPr>
              <a:t>Kiertotalouden edistäminen (E/L/Y)</a:t>
            </a:r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626847D3-7D65-4C86-9981-B2CC3505B15A}"/>
              </a:ext>
            </a:extLst>
          </p:cNvPr>
          <p:cNvGrpSpPr/>
          <p:nvPr/>
        </p:nvGrpSpPr>
        <p:grpSpPr>
          <a:xfrm>
            <a:off x="2346685" y="1434671"/>
            <a:ext cx="1838826" cy="1962978"/>
            <a:chOff x="3569197" y="1902905"/>
            <a:chExt cx="1838826" cy="1962978"/>
          </a:xfrm>
        </p:grpSpPr>
        <p:cxnSp>
          <p:nvCxnSpPr>
            <p:cNvPr id="12" name="Suora yhdysviiva 11">
              <a:extLst>
                <a:ext uri="{FF2B5EF4-FFF2-40B4-BE49-F238E27FC236}">
                  <a16:creationId xmlns:a16="http://schemas.microsoft.com/office/drawing/2014/main" id="{A0F20C58-49E2-4B13-9E4A-0B90C4CD87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6903" y="1907177"/>
              <a:ext cx="1671120" cy="447791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3" name="Suora yhdysviiva 12">
              <a:extLst>
                <a:ext uri="{FF2B5EF4-FFF2-40B4-BE49-F238E27FC236}">
                  <a16:creationId xmlns:a16="http://schemas.microsoft.com/office/drawing/2014/main" id="{08DEBBF2-4206-424C-876B-8D7C7A5560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9197" y="1902905"/>
              <a:ext cx="1838826" cy="1962978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id="{DCD5CF33-C8F2-47B3-B02D-5AF38C742C89}"/>
              </a:ext>
            </a:extLst>
          </p:cNvPr>
          <p:cNvGrpSpPr/>
          <p:nvPr/>
        </p:nvGrpSpPr>
        <p:grpSpPr>
          <a:xfrm>
            <a:off x="2147060" y="2557081"/>
            <a:ext cx="2010714" cy="3994556"/>
            <a:chOff x="2982249" y="2219714"/>
            <a:chExt cx="2576038" cy="2157111"/>
          </a:xfrm>
        </p:grpSpPr>
        <p:cxnSp>
          <p:nvCxnSpPr>
            <p:cNvPr id="22" name="Suora yhdysviiva 21">
              <a:extLst>
                <a:ext uri="{FF2B5EF4-FFF2-40B4-BE49-F238E27FC236}">
                  <a16:creationId xmlns:a16="http://schemas.microsoft.com/office/drawing/2014/main" id="{0758E190-0FAF-4672-98F3-A4612E9C97AB}"/>
                </a:ext>
              </a:extLst>
            </p:cNvPr>
            <p:cNvCxnSpPr>
              <a:cxnSpLocks/>
            </p:cNvCxnSpPr>
            <p:nvPr/>
          </p:nvCxnSpPr>
          <p:spPr>
            <a:xfrm>
              <a:off x="3136914" y="3990850"/>
              <a:ext cx="2421373" cy="385975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3" name="Suora yhdysviiva 22">
              <a:extLst>
                <a:ext uri="{FF2B5EF4-FFF2-40B4-BE49-F238E27FC236}">
                  <a16:creationId xmlns:a16="http://schemas.microsoft.com/office/drawing/2014/main" id="{EF4DB4C0-1CE1-4AA5-BCE8-7F915EFFFFAA}"/>
                </a:ext>
              </a:extLst>
            </p:cNvPr>
            <p:cNvCxnSpPr>
              <a:cxnSpLocks/>
            </p:cNvCxnSpPr>
            <p:nvPr/>
          </p:nvCxnSpPr>
          <p:spPr>
            <a:xfrm>
              <a:off x="3139787" y="2219714"/>
              <a:ext cx="2418500" cy="2152840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4" name="Suora yhdysviiva 23">
              <a:extLst>
                <a:ext uri="{FF2B5EF4-FFF2-40B4-BE49-F238E27FC236}">
                  <a16:creationId xmlns:a16="http://schemas.microsoft.com/office/drawing/2014/main" id="{AC015FB6-1345-43D4-83A6-EA01F65BB92D}"/>
                </a:ext>
              </a:extLst>
            </p:cNvPr>
            <p:cNvCxnSpPr>
              <a:cxnSpLocks/>
            </p:cNvCxnSpPr>
            <p:nvPr/>
          </p:nvCxnSpPr>
          <p:spPr>
            <a:xfrm>
              <a:off x="2982249" y="3165955"/>
              <a:ext cx="2576038" cy="1206598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id="{A5CD2225-1026-4BBB-97B0-046A7D9A7AED}"/>
              </a:ext>
            </a:extLst>
          </p:cNvPr>
          <p:cNvGrpSpPr/>
          <p:nvPr/>
        </p:nvGrpSpPr>
        <p:grpSpPr>
          <a:xfrm>
            <a:off x="2194998" y="2465757"/>
            <a:ext cx="1970700" cy="3462624"/>
            <a:chOff x="3033513" y="3594032"/>
            <a:chExt cx="2524774" cy="1869861"/>
          </a:xfrm>
        </p:grpSpPr>
        <p:cxnSp>
          <p:nvCxnSpPr>
            <p:cNvPr id="28" name="Suora yhdysviiva 27">
              <a:extLst>
                <a:ext uri="{FF2B5EF4-FFF2-40B4-BE49-F238E27FC236}">
                  <a16:creationId xmlns:a16="http://schemas.microsoft.com/office/drawing/2014/main" id="{479307CD-B672-40D0-9436-E81DA06411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3513" y="4376825"/>
              <a:ext cx="2524774" cy="164276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9" name="Suora yhdysviiva 28">
              <a:extLst>
                <a:ext uri="{FF2B5EF4-FFF2-40B4-BE49-F238E27FC236}">
                  <a16:creationId xmlns:a16="http://schemas.microsoft.com/office/drawing/2014/main" id="{A81CB0A2-26F4-4B5A-BB69-13F34F971C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238" y="4372554"/>
              <a:ext cx="2184049" cy="1091339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0" name="Suora yhdysviiva 29">
              <a:extLst>
                <a:ext uri="{FF2B5EF4-FFF2-40B4-BE49-F238E27FC236}">
                  <a16:creationId xmlns:a16="http://schemas.microsoft.com/office/drawing/2014/main" id="{EEDAF875-B43C-4CED-B14C-A68A6C2C91C0}"/>
                </a:ext>
              </a:extLst>
            </p:cNvPr>
            <p:cNvCxnSpPr>
              <a:cxnSpLocks/>
            </p:cNvCxnSpPr>
            <p:nvPr/>
          </p:nvCxnSpPr>
          <p:spPr>
            <a:xfrm>
              <a:off x="3132806" y="3594032"/>
              <a:ext cx="2425481" cy="778521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Ryhmä 33">
            <a:extLst>
              <a:ext uri="{FF2B5EF4-FFF2-40B4-BE49-F238E27FC236}">
                <a16:creationId xmlns:a16="http://schemas.microsoft.com/office/drawing/2014/main" id="{2A75A4E0-2FB5-4006-AE83-732AFD83B97B}"/>
              </a:ext>
            </a:extLst>
          </p:cNvPr>
          <p:cNvGrpSpPr/>
          <p:nvPr/>
        </p:nvGrpSpPr>
        <p:grpSpPr>
          <a:xfrm>
            <a:off x="2289532" y="2491727"/>
            <a:ext cx="1889990" cy="3395484"/>
            <a:chOff x="3136915" y="3866783"/>
            <a:chExt cx="2421372" cy="1833605"/>
          </a:xfrm>
        </p:grpSpPr>
        <p:cxnSp>
          <p:nvCxnSpPr>
            <p:cNvPr id="35" name="Suora yhdysviiva 34">
              <a:extLst>
                <a:ext uri="{FF2B5EF4-FFF2-40B4-BE49-F238E27FC236}">
                  <a16:creationId xmlns:a16="http://schemas.microsoft.com/office/drawing/2014/main" id="{9F28589B-6114-4F58-A052-37D4A4CB3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6915" y="4376825"/>
              <a:ext cx="2421372" cy="435845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6" name="Suora yhdysviiva 35">
              <a:extLst>
                <a:ext uri="{FF2B5EF4-FFF2-40B4-BE49-F238E27FC236}">
                  <a16:creationId xmlns:a16="http://schemas.microsoft.com/office/drawing/2014/main" id="{A2B87143-A646-4B11-A9A5-88B16645E9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8346" y="4372554"/>
              <a:ext cx="2179941" cy="1327834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7" name="Suora yhdysviiva 36">
              <a:extLst>
                <a:ext uri="{FF2B5EF4-FFF2-40B4-BE49-F238E27FC236}">
                  <a16:creationId xmlns:a16="http://schemas.microsoft.com/office/drawing/2014/main" id="{2949F55B-FCC8-4FCB-B149-6F470AFBC224}"/>
                </a:ext>
              </a:extLst>
            </p:cNvPr>
            <p:cNvCxnSpPr>
              <a:cxnSpLocks/>
            </p:cNvCxnSpPr>
            <p:nvPr/>
          </p:nvCxnSpPr>
          <p:spPr>
            <a:xfrm>
              <a:off x="3136915" y="3866783"/>
              <a:ext cx="2421372" cy="505771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47" name="Ryhmä 46">
            <a:extLst>
              <a:ext uri="{FF2B5EF4-FFF2-40B4-BE49-F238E27FC236}">
                <a16:creationId xmlns:a16="http://schemas.microsoft.com/office/drawing/2014/main" id="{B8F7BD8F-E550-4684-9671-AAA29708F770}"/>
              </a:ext>
            </a:extLst>
          </p:cNvPr>
          <p:cNvGrpSpPr/>
          <p:nvPr/>
        </p:nvGrpSpPr>
        <p:grpSpPr>
          <a:xfrm>
            <a:off x="2221688" y="1887118"/>
            <a:ext cx="1947261" cy="1510915"/>
            <a:chOff x="3460762" y="1878169"/>
            <a:chExt cx="1947261" cy="1510915"/>
          </a:xfrm>
        </p:grpSpPr>
        <p:cxnSp>
          <p:nvCxnSpPr>
            <p:cNvPr id="48" name="Suora yhdysviiva 47">
              <a:extLst>
                <a:ext uri="{FF2B5EF4-FFF2-40B4-BE49-F238E27FC236}">
                  <a16:creationId xmlns:a16="http://schemas.microsoft.com/office/drawing/2014/main" id="{18338555-3A3A-444C-B6D1-9BDBADD80C7C}"/>
                </a:ext>
              </a:extLst>
            </p:cNvPr>
            <p:cNvCxnSpPr>
              <a:cxnSpLocks/>
            </p:cNvCxnSpPr>
            <p:nvPr/>
          </p:nvCxnSpPr>
          <p:spPr>
            <a:xfrm>
              <a:off x="3541677" y="1878169"/>
              <a:ext cx="1866346" cy="29008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9" name="Suora yhdysviiva 48">
              <a:extLst>
                <a:ext uri="{FF2B5EF4-FFF2-40B4-BE49-F238E27FC236}">
                  <a16:creationId xmlns:a16="http://schemas.microsoft.com/office/drawing/2014/main" id="{814CD6C4-5074-4B57-A760-058F6429A9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0762" y="1902905"/>
              <a:ext cx="1947261" cy="1486179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0" name="Ryhmä 49">
            <a:extLst>
              <a:ext uri="{FF2B5EF4-FFF2-40B4-BE49-F238E27FC236}">
                <a16:creationId xmlns:a16="http://schemas.microsoft.com/office/drawing/2014/main" id="{6325106B-4316-45A3-B5F1-2978566F7138}"/>
              </a:ext>
            </a:extLst>
          </p:cNvPr>
          <p:cNvGrpSpPr/>
          <p:nvPr/>
        </p:nvGrpSpPr>
        <p:grpSpPr>
          <a:xfrm>
            <a:off x="2143342" y="1894432"/>
            <a:ext cx="2018149" cy="1498195"/>
            <a:chOff x="3389874" y="1424731"/>
            <a:chExt cx="2018149" cy="1498195"/>
          </a:xfrm>
        </p:grpSpPr>
        <p:cxnSp>
          <p:nvCxnSpPr>
            <p:cNvPr id="51" name="Suora yhdysviiva 50">
              <a:extLst>
                <a:ext uri="{FF2B5EF4-FFF2-40B4-BE49-F238E27FC236}">
                  <a16:creationId xmlns:a16="http://schemas.microsoft.com/office/drawing/2014/main" id="{083BA4AC-CCA0-4995-B264-6C54774D1C08}"/>
                </a:ext>
              </a:extLst>
            </p:cNvPr>
            <p:cNvCxnSpPr>
              <a:cxnSpLocks/>
            </p:cNvCxnSpPr>
            <p:nvPr/>
          </p:nvCxnSpPr>
          <p:spPr>
            <a:xfrm>
              <a:off x="3760580" y="1424731"/>
              <a:ext cx="1647443" cy="482446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2" name="Suora yhdysviiva 51">
              <a:extLst>
                <a:ext uri="{FF2B5EF4-FFF2-40B4-BE49-F238E27FC236}">
                  <a16:creationId xmlns:a16="http://schemas.microsoft.com/office/drawing/2014/main" id="{B2DF9401-F2D6-465D-BBED-5B954B3642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9874" y="1902905"/>
              <a:ext cx="2018149" cy="1020021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4" name="Ryhmä 53">
            <a:extLst>
              <a:ext uri="{FF2B5EF4-FFF2-40B4-BE49-F238E27FC236}">
                <a16:creationId xmlns:a16="http://schemas.microsoft.com/office/drawing/2014/main" id="{CD54F4BC-5350-4C9F-AE7B-DEAAEE13720C}"/>
              </a:ext>
            </a:extLst>
          </p:cNvPr>
          <p:cNvGrpSpPr/>
          <p:nvPr/>
        </p:nvGrpSpPr>
        <p:grpSpPr>
          <a:xfrm>
            <a:off x="2218232" y="1805873"/>
            <a:ext cx="1952523" cy="1515083"/>
            <a:chOff x="3532802" y="1089228"/>
            <a:chExt cx="1875221" cy="1443938"/>
          </a:xfrm>
        </p:grpSpPr>
        <p:cxnSp>
          <p:nvCxnSpPr>
            <p:cNvPr id="55" name="Suora yhdysviiva 54">
              <a:extLst>
                <a:ext uri="{FF2B5EF4-FFF2-40B4-BE49-F238E27FC236}">
                  <a16:creationId xmlns:a16="http://schemas.microsoft.com/office/drawing/2014/main" id="{64434E44-35C0-44FB-97BC-4165E5242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2802" y="1907177"/>
              <a:ext cx="1875221" cy="625989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6" name="Suora yhdysviiva 55">
              <a:extLst>
                <a:ext uri="{FF2B5EF4-FFF2-40B4-BE49-F238E27FC236}">
                  <a16:creationId xmlns:a16="http://schemas.microsoft.com/office/drawing/2014/main" id="{84E7932F-A9AD-4EE8-8650-CA27C4DB60BD}"/>
                </a:ext>
              </a:extLst>
            </p:cNvPr>
            <p:cNvCxnSpPr>
              <a:cxnSpLocks/>
            </p:cNvCxnSpPr>
            <p:nvPr/>
          </p:nvCxnSpPr>
          <p:spPr>
            <a:xfrm>
              <a:off x="3652241" y="1089228"/>
              <a:ext cx="1755782" cy="813677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59" name="Ryhmä 58">
            <a:extLst>
              <a:ext uri="{FF2B5EF4-FFF2-40B4-BE49-F238E27FC236}">
                <a16:creationId xmlns:a16="http://schemas.microsoft.com/office/drawing/2014/main" id="{C125CA41-B6A9-4C82-A82A-7F1E67CED781}"/>
              </a:ext>
            </a:extLst>
          </p:cNvPr>
          <p:cNvGrpSpPr/>
          <p:nvPr/>
        </p:nvGrpSpPr>
        <p:grpSpPr>
          <a:xfrm>
            <a:off x="2301695" y="2109912"/>
            <a:ext cx="1858063" cy="3468739"/>
            <a:chOff x="3549960" y="-372844"/>
            <a:chExt cx="1858063" cy="3468739"/>
          </a:xfrm>
        </p:grpSpPr>
        <p:cxnSp>
          <p:nvCxnSpPr>
            <p:cNvPr id="60" name="Suora yhdysviiva 59">
              <a:extLst>
                <a:ext uri="{FF2B5EF4-FFF2-40B4-BE49-F238E27FC236}">
                  <a16:creationId xmlns:a16="http://schemas.microsoft.com/office/drawing/2014/main" id="{BD85CE24-C044-48C8-A51D-E2544084C10C}"/>
                </a:ext>
              </a:extLst>
            </p:cNvPr>
            <p:cNvCxnSpPr>
              <a:cxnSpLocks/>
            </p:cNvCxnSpPr>
            <p:nvPr/>
          </p:nvCxnSpPr>
          <p:spPr>
            <a:xfrm>
              <a:off x="3741720" y="-372844"/>
              <a:ext cx="1666303" cy="2280021"/>
            </a:xfrm>
            <a:prstGeom prst="line">
              <a:avLst/>
            </a:prstGeom>
            <a:noFill/>
            <a:ln w="38100" cap="flat" cmpd="sng" algn="ctr">
              <a:solidFill>
                <a:srgbClr val="2D397A">
                  <a:alpha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1" name="Suora yhdysviiva 60">
              <a:extLst>
                <a:ext uri="{FF2B5EF4-FFF2-40B4-BE49-F238E27FC236}">
                  <a16:creationId xmlns:a16="http://schemas.microsoft.com/office/drawing/2014/main" id="{025E1ACE-E1BA-46F4-B19C-4C2BA8927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9960" y="1902905"/>
              <a:ext cx="1858063" cy="1192990"/>
            </a:xfrm>
            <a:prstGeom prst="line">
              <a:avLst/>
            </a:prstGeom>
            <a:noFill/>
            <a:ln w="38100" cap="flat" cmpd="sng" algn="ctr">
              <a:solidFill>
                <a:srgbClr val="2D397A">
                  <a:alpha val="5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64" name="Ryhmä 63">
            <a:extLst>
              <a:ext uri="{FF2B5EF4-FFF2-40B4-BE49-F238E27FC236}">
                <a16:creationId xmlns:a16="http://schemas.microsoft.com/office/drawing/2014/main" id="{CA76F777-1465-4640-A705-697161AABB70}"/>
              </a:ext>
            </a:extLst>
          </p:cNvPr>
          <p:cNvGrpSpPr/>
          <p:nvPr/>
        </p:nvGrpSpPr>
        <p:grpSpPr>
          <a:xfrm>
            <a:off x="2294420" y="2109912"/>
            <a:ext cx="1864477" cy="3417327"/>
            <a:chOff x="3543546" y="-843979"/>
            <a:chExt cx="1864477" cy="3417327"/>
          </a:xfrm>
        </p:grpSpPr>
        <p:cxnSp>
          <p:nvCxnSpPr>
            <p:cNvPr id="65" name="Suora yhdysviiva 64">
              <a:extLst>
                <a:ext uri="{FF2B5EF4-FFF2-40B4-BE49-F238E27FC236}">
                  <a16:creationId xmlns:a16="http://schemas.microsoft.com/office/drawing/2014/main" id="{6EEBD3C8-097F-4B55-9029-F5170678DE50}"/>
                </a:ext>
              </a:extLst>
            </p:cNvPr>
            <p:cNvCxnSpPr>
              <a:cxnSpLocks/>
            </p:cNvCxnSpPr>
            <p:nvPr/>
          </p:nvCxnSpPr>
          <p:spPr>
            <a:xfrm>
              <a:off x="3745649" y="-843979"/>
              <a:ext cx="1662374" cy="2751156"/>
            </a:xfrm>
            <a:prstGeom prst="line">
              <a:avLst/>
            </a:prstGeom>
            <a:noFill/>
            <a:ln w="38100" cap="flat" cmpd="sng" algn="ctr">
              <a:solidFill>
                <a:srgbClr val="2D397A">
                  <a:alpha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66" name="Suora yhdysviiva 65">
              <a:extLst>
                <a:ext uri="{FF2B5EF4-FFF2-40B4-BE49-F238E27FC236}">
                  <a16:creationId xmlns:a16="http://schemas.microsoft.com/office/drawing/2014/main" id="{E33E2788-8DCB-4B37-A332-62D328D57A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3546" y="1902905"/>
              <a:ext cx="1864477" cy="670443"/>
            </a:xfrm>
            <a:prstGeom prst="line">
              <a:avLst/>
            </a:prstGeom>
            <a:noFill/>
            <a:ln w="38100" cap="flat" cmpd="sng" algn="ctr">
              <a:solidFill>
                <a:srgbClr val="2D397A">
                  <a:alpha val="5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73" name="Ryhmä 72">
            <a:extLst>
              <a:ext uri="{FF2B5EF4-FFF2-40B4-BE49-F238E27FC236}">
                <a16:creationId xmlns:a16="http://schemas.microsoft.com/office/drawing/2014/main" id="{7B3F9064-A09C-498F-AB57-4501D71A3F37}"/>
              </a:ext>
            </a:extLst>
          </p:cNvPr>
          <p:cNvGrpSpPr/>
          <p:nvPr/>
        </p:nvGrpSpPr>
        <p:grpSpPr>
          <a:xfrm>
            <a:off x="2158537" y="2046215"/>
            <a:ext cx="2011669" cy="3823730"/>
            <a:chOff x="3396354" y="-1916553"/>
            <a:chExt cx="2011669" cy="3823730"/>
          </a:xfrm>
        </p:grpSpPr>
        <p:cxnSp>
          <p:nvCxnSpPr>
            <p:cNvPr id="74" name="Suora yhdysviiva 73">
              <a:extLst>
                <a:ext uri="{FF2B5EF4-FFF2-40B4-BE49-F238E27FC236}">
                  <a16:creationId xmlns:a16="http://schemas.microsoft.com/office/drawing/2014/main" id="{0D0FB76D-DAA3-49FB-8420-F77E4B8A2188}"/>
                </a:ext>
              </a:extLst>
            </p:cNvPr>
            <p:cNvCxnSpPr>
              <a:cxnSpLocks/>
            </p:cNvCxnSpPr>
            <p:nvPr/>
          </p:nvCxnSpPr>
          <p:spPr>
            <a:xfrm>
              <a:off x="3396354" y="-431933"/>
              <a:ext cx="2011669" cy="2339110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75" name="Suora yhdysviiva 74">
              <a:extLst>
                <a:ext uri="{FF2B5EF4-FFF2-40B4-BE49-F238E27FC236}">
                  <a16:creationId xmlns:a16="http://schemas.microsoft.com/office/drawing/2014/main" id="{6B8AF5AF-8953-4B46-81CB-9D8A176DA773}"/>
                </a:ext>
              </a:extLst>
            </p:cNvPr>
            <p:cNvCxnSpPr>
              <a:cxnSpLocks/>
            </p:cNvCxnSpPr>
            <p:nvPr/>
          </p:nvCxnSpPr>
          <p:spPr>
            <a:xfrm>
              <a:off x="3751185" y="-1916553"/>
              <a:ext cx="1656838" cy="3819458"/>
            </a:xfrm>
            <a:prstGeom prst="line">
              <a:avLst/>
            </a:prstGeom>
            <a:noFill/>
            <a:ln w="38100" cap="flat" cmpd="sng" algn="ctr">
              <a:solidFill>
                <a:srgbClr val="4CE0EB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D9855752-5CD3-42A6-9F60-3A564465F749}"/>
              </a:ext>
            </a:extLst>
          </p:cNvPr>
          <p:cNvGrpSpPr/>
          <p:nvPr/>
        </p:nvGrpSpPr>
        <p:grpSpPr>
          <a:xfrm>
            <a:off x="2188193" y="2657307"/>
            <a:ext cx="1951053" cy="3552515"/>
            <a:chOff x="3058684" y="2458422"/>
            <a:chExt cx="2499603" cy="1918403"/>
          </a:xfrm>
        </p:grpSpPr>
        <p:cxnSp>
          <p:nvCxnSpPr>
            <p:cNvPr id="15" name="Suora yhdysviiva 14">
              <a:extLst>
                <a:ext uri="{FF2B5EF4-FFF2-40B4-BE49-F238E27FC236}">
                  <a16:creationId xmlns:a16="http://schemas.microsoft.com/office/drawing/2014/main" id="{2090A5D2-CAE0-4631-9A1D-3840DFDE3F05}"/>
                </a:ext>
              </a:extLst>
            </p:cNvPr>
            <p:cNvCxnSpPr>
              <a:cxnSpLocks/>
            </p:cNvCxnSpPr>
            <p:nvPr/>
          </p:nvCxnSpPr>
          <p:spPr>
            <a:xfrm>
              <a:off x="3063672" y="2458422"/>
              <a:ext cx="2494615" cy="1918403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6" name="Suora yhdysviiva 15">
              <a:extLst>
                <a:ext uri="{FF2B5EF4-FFF2-40B4-BE49-F238E27FC236}">
                  <a16:creationId xmlns:a16="http://schemas.microsoft.com/office/drawing/2014/main" id="{7FF33F95-B062-4586-9FCB-9D3A8F1A3785}"/>
                </a:ext>
              </a:extLst>
            </p:cNvPr>
            <p:cNvCxnSpPr>
              <a:cxnSpLocks/>
            </p:cNvCxnSpPr>
            <p:nvPr/>
          </p:nvCxnSpPr>
          <p:spPr>
            <a:xfrm>
              <a:off x="3184092" y="4197559"/>
              <a:ext cx="2374195" cy="174995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FA79E2AC-1730-472A-90BD-B53F849189C5}"/>
                </a:ext>
              </a:extLst>
            </p:cNvPr>
            <p:cNvCxnSpPr>
              <a:cxnSpLocks/>
            </p:cNvCxnSpPr>
            <p:nvPr/>
          </p:nvCxnSpPr>
          <p:spPr>
            <a:xfrm>
              <a:off x="3058684" y="3335145"/>
              <a:ext cx="2499603" cy="1037408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40" name="Ryhmä 39">
            <a:extLst>
              <a:ext uri="{FF2B5EF4-FFF2-40B4-BE49-F238E27FC236}">
                <a16:creationId xmlns:a16="http://schemas.microsoft.com/office/drawing/2014/main" id="{6F1872B7-A1B3-4653-967B-640AA0DE99DE}"/>
              </a:ext>
            </a:extLst>
          </p:cNvPr>
          <p:cNvGrpSpPr/>
          <p:nvPr/>
        </p:nvGrpSpPr>
        <p:grpSpPr>
          <a:xfrm>
            <a:off x="2158537" y="2446438"/>
            <a:ext cx="2010366" cy="3433773"/>
            <a:chOff x="2982695" y="4008317"/>
            <a:chExt cx="2575592" cy="1854282"/>
          </a:xfrm>
        </p:grpSpPr>
        <p:cxnSp>
          <p:nvCxnSpPr>
            <p:cNvPr id="41" name="Suora yhdysviiva 40">
              <a:extLst>
                <a:ext uri="{FF2B5EF4-FFF2-40B4-BE49-F238E27FC236}">
                  <a16:creationId xmlns:a16="http://schemas.microsoft.com/office/drawing/2014/main" id="{356FF161-D13B-406D-B1A4-C80816CBD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2695" y="4376826"/>
              <a:ext cx="2575592" cy="601444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2" name="Suora yhdysviiva 41">
              <a:extLst>
                <a:ext uri="{FF2B5EF4-FFF2-40B4-BE49-F238E27FC236}">
                  <a16:creationId xmlns:a16="http://schemas.microsoft.com/office/drawing/2014/main" id="{D01B438E-CEB3-453D-87FF-EB9E8DE629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0015" y="4372555"/>
              <a:ext cx="2178272" cy="1490044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3" name="Suora yhdysviiva 42">
              <a:extLst>
                <a:ext uri="{FF2B5EF4-FFF2-40B4-BE49-F238E27FC236}">
                  <a16:creationId xmlns:a16="http://schemas.microsoft.com/office/drawing/2014/main" id="{3D74EEC9-356D-44AE-89BD-D1C5734959E9}"/>
                </a:ext>
              </a:extLst>
            </p:cNvPr>
            <p:cNvCxnSpPr>
              <a:cxnSpLocks/>
            </p:cNvCxnSpPr>
            <p:nvPr/>
          </p:nvCxnSpPr>
          <p:spPr>
            <a:xfrm>
              <a:off x="3142955" y="4008317"/>
              <a:ext cx="2415332" cy="364236"/>
            </a:xfrm>
            <a:prstGeom prst="line">
              <a:avLst/>
            </a:prstGeom>
            <a:noFill/>
            <a:ln w="38100" cap="flat" cmpd="sng" algn="ctr">
              <a:solidFill>
                <a:srgbClr val="00686E">
                  <a:alpha val="6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69" name="Ryhmä 68">
            <a:extLst>
              <a:ext uri="{FF2B5EF4-FFF2-40B4-BE49-F238E27FC236}">
                <a16:creationId xmlns:a16="http://schemas.microsoft.com/office/drawing/2014/main" id="{59B96088-A0B0-4F00-9C35-C24D270B13B2}"/>
              </a:ext>
            </a:extLst>
          </p:cNvPr>
          <p:cNvGrpSpPr/>
          <p:nvPr/>
        </p:nvGrpSpPr>
        <p:grpSpPr>
          <a:xfrm>
            <a:off x="2147044" y="3621420"/>
            <a:ext cx="2011464" cy="1884182"/>
            <a:chOff x="3396559" y="22995"/>
            <a:chExt cx="2011464" cy="1884182"/>
          </a:xfrm>
        </p:grpSpPr>
        <p:cxnSp>
          <p:nvCxnSpPr>
            <p:cNvPr id="70" name="Suora yhdysviiva 69">
              <a:extLst>
                <a:ext uri="{FF2B5EF4-FFF2-40B4-BE49-F238E27FC236}">
                  <a16:creationId xmlns:a16="http://schemas.microsoft.com/office/drawing/2014/main" id="{A0B5D96B-FEF8-42EE-9B7B-851FF48D3828}"/>
                </a:ext>
              </a:extLst>
            </p:cNvPr>
            <p:cNvCxnSpPr>
              <a:cxnSpLocks/>
            </p:cNvCxnSpPr>
            <p:nvPr/>
          </p:nvCxnSpPr>
          <p:spPr>
            <a:xfrm>
              <a:off x="3569197" y="1898633"/>
              <a:ext cx="1838826" cy="8544"/>
            </a:xfrm>
            <a:prstGeom prst="line">
              <a:avLst/>
            </a:prstGeom>
            <a:noFill/>
            <a:ln w="38100" cap="flat" cmpd="sng" algn="ctr">
              <a:solidFill>
                <a:srgbClr val="854770">
                  <a:alpha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71" name="Suora yhdysviiva 70">
              <a:extLst>
                <a:ext uri="{FF2B5EF4-FFF2-40B4-BE49-F238E27FC236}">
                  <a16:creationId xmlns:a16="http://schemas.microsoft.com/office/drawing/2014/main" id="{88D1A371-9A3D-4DBB-90C1-CF44AAFBD771}"/>
                </a:ext>
              </a:extLst>
            </p:cNvPr>
            <p:cNvCxnSpPr>
              <a:cxnSpLocks/>
            </p:cNvCxnSpPr>
            <p:nvPr/>
          </p:nvCxnSpPr>
          <p:spPr>
            <a:xfrm>
              <a:off x="3396559" y="22995"/>
              <a:ext cx="2011464" cy="1879910"/>
            </a:xfrm>
            <a:prstGeom prst="line">
              <a:avLst/>
            </a:prstGeom>
            <a:noFill/>
            <a:ln w="38100" cap="flat" cmpd="sng" algn="ctr">
              <a:solidFill>
                <a:srgbClr val="854770">
                  <a:alpha val="4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80" name="Ryhmä 79">
            <a:extLst>
              <a:ext uri="{FF2B5EF4-FFF2-40B4-BE49-F238E27FC236}">
                <a16:creationId xmlns:a16="http://schemas.microsoft.com/office/drawing/2014/main" id="{79444547-065D-483F-957B-09AD580104E8}"/>
              </a:ext>
            </a:extLst>
          </p:cNvPr>
          <p:cNvGrpSpPr/>
          <p:nvPr/>
        </p:nvGrpSpPr>
        <p:grpSpPr>
          <a:xfrm>
            <a:off x="2185707" y="3608739"/>
            <a:ext cx="1998655" cy="1874222"/>
            <a:chOff x="3409368" y="376048"/>
            <a:chExt cx="1998655" cy="1874222"/>
          </a:xfrm>
        </p:grpSpPr>
        <p:cxnSp>
          <p:nvCxnSpPr>
            <p:cNvPr id="81" name="Suora yhdysviiva 80">
              <a:extLst>
                <a:ext uri="{FF2B5EF4-FFF2-40B4-BE49-F238E27FC236}">
                  <a16:creationId xmlns:a16="http://schemas.microsoft.com/office/drawing/2014/main" id="{FF05EDD7-4C43-4D60-A7B3-A6D8B70ABE7B}"/>
                </a:ext>
              </a:extLst>
            </p:cNvPr>
            <p:cNvCxnSpPr>
              <a:cxnSpLocks/>
            </p:cNvCxnSpPr>
            <p:nvPr/>
          </p:nvCxnSpPr>
          <p:spPr>
            <a:xfrm>
              <a:off x="3409368" y="376048"/>
              <a:ext cx="1998655" cy="1531129"/>
            </a:xfrm>
            <a:prstGeom prst="line">
              <a:avLst/>
            </a:prstGeom>
            <a:noFill/>
            <a:ln w="38100" cap="flat" cmpd="sng" algn="ctr">
              <a:solidFill>
                <a:srgbClr val="854770">
                  <a:alpha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2" name="Suora yhdysviiva 81">
              <a:extLst>
                <a:ext uri="{FF2B5EF4-FFF2-40B4-BE49-F238E27FC236}">
                  <a16:creationId xmlns:a16="http://schemas.microsoft.com/office/drawing/2014/main" id="{41F5C3A6-A9F4-456B-8840-61013B3BE9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25271" y="1902905"/>
              <a:ext cx="1882752" cy="347365"/>
            </a:xfrm>
            <a:prstGeom prst="line">
              <a:avLst/>
            </a:prstGeom>
            <a:noFill/>
            <a:ln w="38100" cap="flat" cmpd="sng" algn="ctr">
              <a:solidFill>
                <a:srgbClr val="854770">
                  <a:alpha val="40000"/>
                </a:srgbClr>
              </a:solidFill>
              <a:prstDash val="solid"/>
              <a:miter lim="800000"/>
            </a:ln>
            <a:effectLst/>
          </p:spPr>
        </p:cxnSp>
      </p:grpSp>
      <p:grpSp>
        <p:nvGrpSpPr>
          <p:cNvPr id="88" name="Ryhmä 87">
            <a:extLst>
              <a:ext uri="{FF2B5EF4-FFF2-40B4-BE49-F238E27FC236}">
                <a16:creationId xmlns:a16="http://schemas.microsoft.com/office/drawing/2014/main" id="{5467E26E-49F1-46C5-BB68-5C433C95CE10}"/>
              </a:ext>
            </a:extLst>
          </p:cNvPr>
          <p:cNvGrpSpPr/>
          <p:nvPr/>
        </p:nvGrpSpPr>
        <p:grpSpPr>
          <a:xfrm>
            <a:off x="966774" y="1159560"/>
            <a:ext cx="1628089" cy="5348504"/>
            <a:chOff x="804849" y="1159560"/>
            <a:chExt cx="1628089" cy="5348504"/>
          </a:xfrm>
        </p:grpSpPr>
        <p:sp>
          <p:nvSpPr>
            <p:cNvPr id="89" name="Vapaamuotoinen: Muoto 88">
              <a:extLst>
                <a:ext uri="{FF2B5EF4-FFF2-40B4-BE49-F238E27FC236}">
                  <a16:creationId xmlns:a16="http://schemas.microsoft.com/office/drawing/2014/main" id="{ECF74B63-8723-4F5C-9CDD-FE9CA5AD3D00}"/>
                </a:ext>
              </a:extLst>
            </p:cNvPr>
            <p:cNvSpPr/>
            <p:nvPr/>
          </p:nvSpPr>
          <p:spPr>
            <a:xfrm rot="16200000">
              <a:off x="813892" y="1150517"/>
              <a:ext cx="1610003" cy="1628089"/>
            </a:xfrm>
            <a:custGeom>
              <a:avLst/>
              <a:gdLst>
                <a:gd name="connsiteX0" fmla="*/ 0 w 1610003"/>
                <a:gd name="connsiteY0" fmla="*/ 814045 h 1628089"/>
                <a:gd name="connsiteX1" fmla="*/ 805002 w 1610003"/>
                <a:gd name="connsiteY1" fmla="*/ 0 h 1628089"/>
                <a:gd name="connsiteX2" fmla="*/ 1610004 w 1610003"/>
                <a:gd name="connsiteY2" fmla="*/ 814045 h 1628089"/>
                <a:gd name="connsiteX3" fmla="*/ 805002 w 1610003"/>
                <a:gd name="connsiteY3" fmla="*/ 1628090 h 1628089"/>
                <a:gd name="connsiteX4" fmla="*/ 0 w 1610003"/>
                <a:gd name="connsiteY4" fmla="*/ 814045 h 16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003" h="1628089">
                  <a:moveTo>
                    <a:pt x="0" y="814045"/>
                  </a:moveTo>
                  <a:cubicBezTo>
                    <a:pt x="0" y="364460"/>
                    <a:pt x="360412" y="0"/>
                    <a:pt x="805002" y="0"/>
                  </a:cubicBezTo>
                  <a:cubicBezTo>
                    <a:pt x="1249592" y="0"/>
                    <a:pt x="1610004" y="364460"/>
                    <a:pt x="1610004" y="814045"/>
                  </a:cubicBezTo>
                  <a:cubicBezTo>
                    <a:pt x="1610004" y="1263630"/>
                    <a:pt x="1249592" y="1628090"/>
                    <a:pt x="805002" y="1628090"/>
                  </a:cubicBezTo>
                  <a:cubicBezTo>
                    <a:pt x="360412" y="1628090"/>
                    <a:pt x="0" y="1263630"/>
                    <a:pt x="0" y="814045"/>
                  </a:cubicBezTo>
                  <a:close/>
                </a:path>
              </a:pathLst>
            </a:custGeom>
            <a:solidFill>
              <a:srgbClr val="00CC9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277052" tIns="279703" rIns="277055" bIns="279703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65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Y</a:t>
              </a:r>
            </a:p>
          </p:txBody>
        </p:sp>
        <p:sp>
          <p:nvSpPr>
            <p:cNvPr id="90" name="Vapaamuotoinen: Muoto 89">
              <a:extLst>
                <a:ext uri="{FF2B5EF4-FFF2-40B4-BE49-F238E27FC236}">
                  <a16:creationId xmlns:a16="http://schemas.microsoft.com/office/drawing/2014/main" id="{59083679-A024-472E-B648-762B839E9293}"/>
                </a:ext>
              </a:extLst>
            </p:cNvPr>
            <p:cNvSpPr/>
            <p:nvPr/>
          </p:nvSpPr>
          <p:spPr>
            <a:xfrm rot="16200000">
              <a:off x="813892" y="3019767"/>
              <a:ext cx="1610003" cy="1628089"/>
            </a:xfrm>
            <a:custGeom>
              <a:avLst/>
              <a:gdLst>
                <a:gd name="connsiteX0" fmla="*/ 0 w 1610003"/>
                <a:gd name="connsiteY0" fmla="*/ 814045 h 1628089"/>
                <a:gd name="connsiteX1" fmla="*/ 805002 w 1610003"/>
                <a:gd name="connsiteY1" fmla="*/ 0 h 1628089"/>
                <a:gd name="connsiteX2" fmla="*/ 1610004 w 1610003"/>
                <a:gd name="connsiteY2" fmla="*/ 814045 h 1628089"/>
                <a:gd name="connsiteX3" fmla="*/ 805002 w 1610003"/>
                <a:gd name="connsiteY3" fmla="*/ 1628090 h 1628089"/>
                <a:gd name="connsiteX4" fmla="*/ 0 w 1610003"/>
                <a:gd name="connsiteY4" fmla="*/ 814045 h 16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003" h="1628089">
                  <a:moveTo>
                    <a:pt x="0" y="814045"/>
                  </a:moveTo>
                  <a:cubicBezTo>
                    <a:pt x="0" y="364460"/>
                    <a:pt x="360412" y="0"/>
                    <a:pt x="805002" y="0"/>
                  </a:cubicBezTo>
                  <a:cubicBezTo>
                    <a:pt x="1249592" y="0"/>
                    <a:pt x="1610004" y="364460"/>
                    <a:pt x="1610004" y="814045"/>
                  </a:cubicBezTo>
                  <a:cubicBezTo>
                    <a:pt x="1610004" y="1263630"/>
                    <a:pt x="1249592" y="1628090"/>
                    <a:pt x="805002" y="1628090"/>
                  </a:cubicBezTo>
                  <a:cubicBezTo>
                    <a:pt x="360412" y="1628090"/>
                    <a:pt x="0" y="1263630"/>
                    <a:pt x="0" y="814045"/>
                  </a:cubicBezTo>
                  <a:close/>
                </a:path>
              </a:pathLst>
            </a:custGeom>
            <a:solidFill>
              <a:srgbClr val="00686E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277053" tIns="279703" rIns="277054" bIns="279703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65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E</a:t>
              </a:r>
            </a:p>
          </p:txBody>
        </p:sp>
        <p:sp>
          <p:nvSpPr>
            <p:cNvPr id="91" name="Vapaamuotoinen: Muoto 90">
              <a:extLst>
                <a:ext uri="{FF2B5EF4-FFF2-40B4-BE49-F238E27FC236}">
                  <a16:creationId xmlns:a16="http://schemas.microsoft.com/office/drawing/2014/main" id="{E0A81E82-2118-495A-B5D6-8204A953886A}"/>
                </a:ext>
              </a:extLst>
            </p:cNvPr>
            <p:cNvSpPr/>
            <p:nvPr/>
          </p:nvSpPr>
          <p:spPr>
            <a:xfrm rot="16200000">
              <a:off x="813892" y="4889018"/>
              <a:ext cx="1610003" cy="1628089"/>
            </a:xfrm>
            <a:custGeom>
              <a:avLst/>
              <a:gdLst>
                <a:gd name="connsiteX0" fmla="*/ 0 w 1610003"/>
                <a:gd name="connsiteY0" fmla="*/ 814045 h 1628089"/>
                <a:gd name="connsiteX1" fmla="*/ 805002 w 1610003"/>
                <a:gd name="connsiteY1" fmla="*/ 0 h 1628089"/>
                <a:gd name="connsiteX2" fmla="*/ 1610004 w 1610003"/>
                <a:gd name="connsiteY2" fmla="*/ 814045 h 1628089"/>
                <a:gd name="connsiteX3" fmla="*/ 805002 w 1610003"/>
                <a:gd name="connsiteY3" fmla="*/ 1628090 h 1628089"/>
                <a:gd name="connsiteX4" fmla="*/ 0 w 1610003"/>
                <a:gd name="connsiteY4" fmla="*/ 814045 h 16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003" h="1628089">
                  <a:moveTo>
                    <a:pt x="0" y="814045"/>
                  </a:moveTo>
                  <a:cubicBezTo>
                    <a:pt x="0" y="364460"/>
                    <a:pt x="360412" y="0"/>
                    <a:pt x="805002" y="0"/>
                  </a:cubicBezTo>
                  <a:cubicBezTo>
                    <a:pt x="1249592" y="0"/>
                    <a:pt x="1610004" y="364460"/>
                    <a:pt x="1610004" y="814045"/>
                  </a:cubicBezTo>
                  <a:cubicBezTo>
                    <a:pt x="1610004" y="1263630"/>
                    <a:pt x="1249592" y="1628090"/>
                    <a:pt x="805002" y="1628090"/>
                  </a:cubicBezTo>
                  <a:cubicBezTo>
                    <a:pt x="360412" y="1628090"/>
                    <a:pt x="0" y="1263630"/>
                    <a:pt x="0" y="814045"/>
                  </a:cubicBezTo>
                  <a:close/>
                </a:path>
              </a:pathLst>
            </a:custGeom>
            <a:solidFill>
              <a:srgbClr val="45577F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vert" wrap="square" lIns="277053" tIns="279703" rIns="277055" bIns="279703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6500" kern="120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L</a:t>
              </a:r>
            </a:p>
          </p:txBody>
        </p:sp>
      </p:grpSp>
      <p:sp>
        <p:nvSpPr>
          <p:cNvPr id="93" name="Tekstiruutu 92">
            <a:extLst>
              <a:ext uri="{FF2B5EF4-FFF2-40B4-BE49-F238E27FC236}">
                <a16:creationId xmlns:a16="http://schemas.microsoft.com/office/drawing/2014/main" id="{E52F9D1A-6948-4B42-9139-F754592F218B}"/>
              </a:ext>
            </a:extLst>
          </p:cNvPr>
          <p:cNvSpPr txBox="1"/>
          <p:nvPr/>
        </p:nvSpPr>
        <p:spPr>
          <a:xfrm>
            <a:off x="98421" y="1069776"/>
            <a:ext cx="1354538" cy="6524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Ympäristöriskit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Yhdyskuntarakenne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Tulvariskit</a:t>
            </a:r>
          </a:p>
        </p:txBody>
      </p:sp>
      <p:sp>
        <p:nvSpPr>
          <p:cNvPr id="94" name="Tekstiruutu 93">
            <a:extLst>
              <a:ext uri="{FF2B5EF4-FFF2-40B4-BE49-F238E27FC236}">
                <a16:creationId xmlns:a16="http://schemas.microsoft.com/office/drawing/2014/main" id="{68576E6E-05DF-47F8-A33A-520A869B0C07}"/>
              </a:ext>
            </a:extLst>
          </p:cNvPr>
          <p:cNvSpPr txBox="1"/>
          <p:nvPr/>
        </p:nvSpPr>
        <p:spPr>
          <a:xfrm>
            <a:off x="122471" y="2887072"/>
            <a:ext cx="1433085" cy="8956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Elinvoima ja yritykset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Maatalous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Osaaminen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Rahoitus</a:t>
            </a:r>
          </a:p>
        </p:txBody>
      </p:sp>
      <p:sp>
        <p:nvSpPr>
          <p:cNvPr id="95" name="Tekstiruutu 94">
            <a:extLst>
              <a:ext uri="{FF2B5EF4-FFF2-40B4-BE49-F238E27FC236}">
                <a16:creationId xmlns:a16="http://schemas.microsoft.com/office/drawing/2014/main" id="{6A1A029A-08EA-41BF-849B-DE03992CB70B}"/>
              </a:ext>
            </a:extLst>
          </p:cNvPr>
          <p:cNvSpPr txBox="1"/>
          <p:nvPr/>
        </p:nvSpPr>
        <p:spPr>
          <a:xfrm>
            <a:off x="142459" y="4747009"/>
            <a:ext cx="1309654" cy="6524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Liikennejärjestelmä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Toimintavarmuus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rgbClr val="00B888"/>
              </a:buClr>
              <a:buSzPct val="150000"/>
            </a:pPr>
            <a:r>
              <a:rPr lang="fi-FI" sz="1200">
                <a:solidFill>
                  <a:srgbClr val="45577F">
                    <a:alpha val="80000"/>
                  </a:srgbClr>
                </a:solidFill>
              </a:rPr>
              <a:t>Kuivatus</a:t>
            </a:r>
          </a:p>
        </p:txBody>
      </p:sp>
    </p:spTree>
    <p:extLst>
      <p:ext uri="{BB962C8B-B14F-4D97-AF65-F5344CB8AC3E}">
        <p14:creationId xmlns:p14="http://schemas.microsoft.com/office/powerpoint/2010/main" val="373712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A41216-8E31-4C30-8A2D-0734E1B4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6" y="178695"/>
            <a:ext cx="10515600" cy="138806"/>
          </a:xfrm>
        </p:spPr>
        <p:txBody>
          <a:bodyPr>
            <a:noAutofit/>
          </a:bodyPr>
          <a:lstStyle/>
          <a:p>
            <a:r>
              <a:rPr lang="fi-FI" sz="2400"/>
              <a:t>Yhteenveto osaamis- ja koulutustarpeista</a:t>
            </a:r>
          </a:p>
        </p:txBody>
      </p:sp>
      <p:graphicFrame>
        <p:nvGraphicFramePr>
          <p:cNvPr id="3" name="Taulukko 3">
            <a:extLst>
              <a:ext uri="{FF2B5EF4-FFF2-40B4-BE49-F238E27FC236}">
                <a16:creationId xmlns:a16="http://schemas.microsoft.com/office/drawing/2014/main" id="{EA33C8EF-0DAE-4939-B70C-301770234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7103"/>
              </p:ext>
            </p:extLst>
          </p:nvPr>
        </p:nvGraphicFramePr>
        <p:xfrm>
          <a:off x="204818" y="387211"/>
          <a:ext cx="11878322" cy="64121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8661">
                  <a:extLst>
                    <a:ext uri="{9D8B030D-6E8A-4147-A177-3AD203B41FA5}">
                      <a16:colId xmlns:a16="http://schemas.microsoft.com/office/drawing/2014/main" val="3307116242"/>
                    </a:ext>
                  </a:extLst>
                </a:gridCol>
                <a:gridCol w="7018908">
                  <a:extLst>
                    <a:ext uri="{9D8B030D-6E8A-4147-A177-3AD203B41FA5}">
                      <a16:colId xmlns:a16="http://schemas.microsoft.com/office/drawing/2014/main" val="3664659885"/>
                    </a:ext>
                  </a:extLst>
                </a:gridCol>
                <a:gridCol w="1535837">
                  <a:extLst>
                    <a:ext uri="{9D8B030D-6E8A-4147-A177-3AD203B41FA5}">
                      <a16:colId xmlns:a16="http://schemas.microsoft.com/office/drawing/2014/main" val="3208460554"/>
                    </a:ext>
                  </a:extLst>
                </a:gridCol>
                <a:gridCol w="1384916">
                  <a:extLst>
                    <a:ext uri="{9D8B030D-6E8A-4147-A177-3AD203B41FA5}">
                      <a16:colId xmlns:a16="http://schemas.microsoft.com/office/drawing/2014/main" val="247080431"/>
                    </a:ext>
                  </a:extLst>
                </a:gridCol>
              </a:tblGrid>
              <a:tr h="496117">
                <a:tc>
                  <a:txBody>
                    <a:bodyPr/>
                    <a:lstStyle/>
                    <a:p>
                      <a:r>
                        <a:rPr lang="fi-FI" sz="1400"/>
                        <a:t>Kehittämiskohde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Osaamistarve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Mahdollinen toteuttaja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/>
                        <a:t>Kohderyhmä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856983"/>
                  </a:ext>
                </a:extLst>
              </a:tr>
              <a:tr h="437750">
                <a:tc>
                  <a:txBody>
                    <a:bodyPr/>
                    <a:lstStyle/>
                    <a:p>
                      <a:r>
                        <a:rPr lang="fi-FI" sz="1050"/>
                        <a:t>Kaikki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ELYjen välinen tiedonvaihto (tehdyt hankkeet ja toimet, ilmastoasiantuntijoiden yhteystiedot)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Hankintaosaamisen kehittäminen</a:t>
                      </a:r>
                      <a:endParaRPr lang="fi-FI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Kaikki </a:t>
                      </a:r>
                      <a:r>
                        <a:rPr lang="fi-FI" sz="1050" err="1"/>
                        <a:t>ELYt</a:t>
                      </a:r>
                      <a:r>
                        <a:rPr lang="fi-FI" sz="1050"/>
                        <a:t>, KEHA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kaikki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379036"/>
                  </a:ext>
                </a:extLst>
              </a:tr>
              <a:tr h="437750">
                <a:tc>
                  <a:txBody>
                    <a:bodyPr/>
                    <a:lstStyle/>
                    <a:p>
                      <a:r>
                        <a:rPr lang="fi-FI" sz="1050"/>
                        <a:t>Ilmastoviestintä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Vaikuttavuusviestintäkoulutus,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ilmastoteema haastavissa vuorovaikutustilanteissa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Viestintä, kaikki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613346"/>
                  </a:ext>
                </a:extLst>
              </a:tr>
              <a:tr h="437750">
                <a:tc>
                  <a:txBody>
                    <a:bodyPr/>
                    <a:lstStyle/>
                    <a:p>
                      <a:r>
                        <a:rPr lang="fi-FI" sz="1050"/>
                        <a:t>Kuivatuksen mitoitus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Yhteinen paikkatietokoulutus Y-, E- ja L-vastuualueiden kuivatusasioiden parissa työskenteleville, Luonnonmukaisten hulevesien hallintaratkaisujen mitoitus ja laatu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Y/vesi, E/maatalous,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65733"/>
                  </a:ext>
                </a:extLst>
              </a:tr>
              <a:tr h="262650">
                <a:tc>
                  <a:txBody>
                    <a:bodyPr/>
                    <a:lstStyle/>
                    <a:p>
                      <a:r>
                        <a:rPr lang="fi-FI" sz="1050"/>
                        <a:t>Ennakointi ja ELYn rooli alueella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Ilmastoon liittyvän ennakointitiedon käyttäminen osana omia työtehtäviä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Kaikki, strategia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53652"/>
                  </a:ext>
                </a:extLst>
              </a:tr>
              <a:tr h="262650">
                <a:tc>
                  <a:txBody>
                    <a:bodyPr/>
                    <a:lstStyle/>
                    <a:p>
                      <a:r>
                        <a:rPr lang="fi-FI" sz="1050"/>
                        <a:t>Ilmastotieto paikkatietoon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Alueelliset ilmastotietolähteet (päästöt, nielut, uusiutuvan energian potentiaalit eri alueilla)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SYKE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kaikki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03116"/>
                  </a:ext>
                </a:extLst>
              </a:tr>
              <a:tr h="787950">
                <a:tc>
                  <a:txBody>
                    <a:bodyPr/>
                    <a:lstStyle/>
                    <a:p>
                      <a:r>
                        <a:rPr lang="fi-FI" sz="1050"/>
                        <a:t>Vesistöjen ilmastokestävyys, hulevesien hallinta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Vesilain säännökset ja ilmasto</a:t>
                      </a:r>
                    </a:p>
                    <a:p>
                      <a:pPr lvl="0"/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Kosteikkojen toimivuus</a:t>
                      </a:r>
                    </a:p>
                    <a:p>
                      <a:pPr lvl="0"/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Hulevesikoulutus</a:t>
                      </a:r>
                    </a:p>
                    <a:p>
                      <a:pPr lvl="0"/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Vesihuollon energiatehokkuus valvojille (esim. puhdistusmenetelmien valinnassa)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Y/vesi, YSL, alueidenkäyttö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137541"/>
                  </a:ext>
                </a:extLst>
              </a:tr>
              <a:tr h="393975">
                <a:tc>
                  <a:txBody>
                    <a:bodyPr/>
                    <a:lstStyle/>
                    <a:p>
                      <a:r>
                        <a:rPr lang="fi-FI" sz="1050"/>
                        <a:t>Luonnonsuojelun ilmastonsuojeluohjelma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Sopeutuminen ja hillintä osana luonnonsuojelua – ekologiset yhteydet, luontotyypit, lajit, vieraslajit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YM, SYKE, LUKE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Y/luonnonsuojelu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36214"/>
                  </a:ext>
                </a:extLst>
              </a:tr>
              <a:tr h="612850">
                <a:tc>
                  <a:txBody>
                    <a:bodyPr/>
                    <a:lstStyle/>
                    <a:p>
                      <a:r>
                        <a:rPr lang="fi-FI" sz="1050"/>
                        <a:t>Kiertotalouden edistäminen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Kiertotalous – eri jakeiden jatkokäyttömahdollisuudet, arvokkaat materiaalit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Kiertotalouden MOOC henkilöstölle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Jätelain uudistukset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YM, SYKE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Y, E, 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269000"/>
                  </a:ext>
                </a:extLst>
              </a:tr>
              <a:tr h="262650">
                <a:tc>
                  <a:txBody>
                    <a:bodyPr/>
                    <a:lstStyle/>
                    <a:p>
                      <a:r>
                        <a:rPr lang="fi-FI" sz="1050"/>
                        <a:t>Ilmastovaikutusten arviointi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YVAn ilmastoarviointi eri hanketyypeissä </a:t>
                      </a:r>
                      <a:endParaRPr lang="fi-FI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YM, SYKE +ILTSU-hanke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Y/YVA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434318"/>
                  </a:ext>
                </a:extLst>
              </a:tr>
              <a:tr h="262650">
                <a:tc>
                  <a:txBody>
                    <a:bodyPr/>
                    <a:lstStyle/>
                    <a:p>
                      <a:r>
                        <a:rPr lang="fi-FI" sz="1050"/>
                        <a:t>Sopeutumiseen liittyvät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Riskinhallinta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Kaikki, E/Y/L valvojat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360925"/>
                  </a:ext>
                </a:extLst>
              </a:tr>
              <a:tr h="393975">
                <a:tc>
                  <a:txBody>
                    <a:bodyPr/>
                    <a:lstStyle/>
                    <a:p>
                      <a:r>
                        <a:rPr lang="fi-FI" sz="1050"/>
                        <a:t>Maamassat, PIMA ja riskienhallinta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Hyvien käytäntöjen selvittäminen ja levittäminen PIMA-kunnostuksissa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Y/ympäristönsuojelu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316814"/>
                  </a:ext>
                </a:extLst>
              </a:tr>
              <a:tr h="262650">
                <a:tc>
                  <a:txBody>
                    <a:bodyPr/>
                    <a:lstStyle/>
                    <a:p>
                      <a:r>
                        <a:rPr lang="fi-FI" sz="1050"/>
                        <a:t>Biokaasun edistäminen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fi-FI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Uusiutuvan energian ja biokaasun edistäminen ja mittaroidut hyödyt</a:t>
                      </a:r>
                      <a:endParaRPr lang="fi-FI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/>
                        <a:t>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kaikki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297808"/>
                  </a:ext>
                </a:extLst>
              </a:tr>
              <a:tr h="262650">
                <a:tc rowSpan="2">
                  <a:txBody>
                    <a:bodyPr/>
                    <a:lstStyle/>
                    <a:p>
                      <a:r>
                        <a:rPr lang="fi-FI" sz="1050"/>
                        <a:t>Viljelijöiden neuvonta ja ilmastomyönteinen maatalous</a:t>
                      </a:r>
                    </a:p>
                    <a:p>
                      <a:r>
                        <a:rPr lang="fi-FI" sz="1050"/>
                        <a:t>Vesistöjen ilmastokestävyys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Ruokaviraston ja MMM:n ilmastokoulutus maaseutu- ja maatalousasiantuntijoille ohjausnäkökulmasta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MMM, Ruokavirasto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05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257909"/>
                  </a:ext>
                </a:extLst>
              </a:tr>
              <a:tr h="284537">
                <a:tc vMerge="1">
                  <a:txBody>
                    <a:bodyPr/>
                    <a:lstStyle/>
                    <a:p>
                      <a:r>
                        <a:rPr lang="fi-FI" sz="1050"/>
                        <a:t>Vesistöjen ilmastokestävyys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Kosteikkojen toimivuuden arviointi ja ilmastovaikutukset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/>
                        <a:t>MMM, Ruokavirasto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/>
                        <a:t>E/maatalous, Y/vesi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78828"/>
                  </a:ext>
                </a:extLst>
              </a:tr>
              <a:tr h="293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50" b="0" i="0" u="none"/>
                        <a:t>Rahoitukseen liittyvät</a:t>
                      </a:r>
                      <a:endParaRPr lang="fi-FI" sz="1050" b="0" i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dirty="0"/>
                        <a:t>Uuden ohjelmakauden ilmastoarviointi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i-FI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050" dirty="0"/>
                        <a:t>E/rahoituskäsittelijät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9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D22616-630E-46F9-A0B2-30C9A3CD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4" y="0"/>
            <a:ext cx="11514809" cy="937709"/>
          </a:xfrm>
        </p:spPr>
        <p:txBody>
          <a:bodyPr>
            <a:normAutofit/>
          </a:bodyPr>
          <a:lstStyle/>
          <a:p>
            <a:r>
              <a:rPr lang="fi-FI" dirty="0"/>
              <a:t>Ehdotuksia ohjaaville tahoille - tiivistelmä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F540434-0A28-497B-B465-D9C07C0BC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54019"/>
              </p:ext>
            </p:extLst>
          </p:nvPr>
        </p:nvGraphicFramePr>
        <p:xfrm>
          <a:off x="204923" y="653142"/>
          <a:ext cx="11782154" cy="613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3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0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12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D22616-630E-46F9-A0B2-30C9A3CD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8" y="0"/>
            <a:ext cx="11514809" cy="1188720"/>
          </a:xfrm>
        </p:spPr>
        <p:txBody>
          <a:bodyPr>
            <a:noAutofit/>
          </a:bodyPr>
          <a:lstStyle/>
          <a:p>
            <a:r>
              <a:rPr lang="fi-FI" sz="4000" dirty="0"/>
              <a:t>Ehdotuksia ohjaaville tahoille, yksityiskohtaisempi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6F540434-0A28-497B-B465-D9C07C0BC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937102"/>
              </p:ext>
            </p:extLst>
          </p:nvPr>
        </p:nvGraphicFramePr>
        <p:xfrm>
          <a:off x="171449" y="696686"/>
          <a:ext cx="11927417" cy="616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" name="Freeform: Shape 14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2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546AA-CE4D-469C-A2A2-1D76CE24A4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350" y="-121648"/>
            <a:ext cx="11301004" cy="937143"/>
          </a:xfrm>
        </p:spPr>
        <p:txBody>
          <a:bodyPr>
            <a:normAutofit/>
          </a:bodyPr>
          <a:lstStyle/>
          <a:p>
            <a:r>
              <a:rPr lang="fi-FI" sz="3600" dirty="0"/>
              <a:t>Eri yhteistyötahoihin liittyviä toimenpide-ehdotuksia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E997059-01C5-4093-A004-00C0C54F44F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53150737"/>
              </p:ext>
            </p:extLst>
          </p:nvPr>
        </p:nvGraphicFramePr>
        <p:xfrm>
          <a:off x="133350" y="606490"/>
          <a:ext cx="11782425" cy="617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865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3_Office-teema">
  <a:themeElements>
    <a:clrScheme name="Ympäristöviisas">
      <a:dk1>
        <a:srgbClr val="000000"/>
      </a:dk1>
      <a:lt1>
        <a:srgbClr val="FFFFFF"/>
      </a:lt1>
      <a:dk2>
        <a:srgbClr val="494F43"/>
      </a:dk2>
      <a:lt2>
        <a:srgbClr val="F4F6F1"/>
      </a:lt2>
      <a:accent1>
        <a:srgbClr val="7CA2DE"/>
      </a:accent1>
      <a:accent2>
        <a:srgbClr val="FFCC00"/>
      </a:accent2>
      <a:accent3>
        <a:srgbClr val="8BDB00"/>
      </a:accent3>
      <a:accent4>
        <a:srgbClr val="00D9CE"/>
      </a:accent4>
      <a:accent5>
        <a:srgbClr val="00BAED"/>
      </a:accent5>
      <a:accent6>
        <a:srgbClr val="7F7F7F"/>
      </a:accent6>
      <a:hlink>
        <a:srgbClr val="689140"/>
      </a:hlink>
      <a:folHlink>
        <a:srgbClr val="808B7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ly_new2021">
  <a:themeElements>
    <a:clrScheme name="ELY 2020">
      <a:dk1>
        <a:sysClr val="windowText" lastClr="000000"/>
      </a:dk1>
      <a:lt1>
        <a:sysClr val="window" lastClr="FFFFFF"/>
      </a:lt1>
      <a:dk2>
        <a:srgbClr val="003883"/>
      </a:dk2>
      <a:lt2>
        <a:srgbClr val="D8D8D8"/>
      </a:lt2>
      <a:accent1>
        <a:srgbClr val="003883"/>
      </a:accent1>
      <a:accent2>
        <a:srgbClr val="D9640C"/>
      </a:accent2>
      <a:accent3>
        <a:srgbClr val="5A8117"/>
      </a:accent3>
      <a:accent4>
        <a:srgbClr val="4460A5"/>
      </a:accent4>
      <a:accent5>
        <a:srgbClr val="623412"/>
      </a:accent5>
      <a:accent6>
        <a:srgbClr val="9E652E"/>
      </a:accent6>
      <a:hlink>
        <a:srgbClr val="0563C1"/>
      </a:hlink>
      <a:folHlink>
        <a:srgbClr val="954F72"/>
      </a:folHlink>
    </a:clrScheme>
    <a:fontScheme name="ELY_fontit_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ly_uusi_2021.potx" id="{543388CA-4464-4614-A257-6C25AE36A37D}" vid="{A3828C89-02CC-4779-BD92-33970237EB41}"/>
    </a:ext>
  </a:extLst>
</a:theme>
</file>

<file path=ppt/theme/theme5.xml><?xml version="1.0" encoding="utf-8"?>
<a:theme xmlns:a="http://schemas.openxmlformats.org/drawingml/2006/main" name="GradientRiseVTI">
  <a:themeElements>
    <a:clrScheme name="AnalogousFromLightSeedRightStep">
      <a:dk1>
        <a:srgbClr val="000000"/>
      </a:dk1>
      <a:lt1>
        <a:srgbClr val="FFFFFF"/>
      </a:lt1>
      <a:dk2>
        <a:srgbClr val="243541"/>
      </a:dk2>
      <a:lt2>
        <a:srgbClr val="E8E2E3"/>
      </a:lt2>
      <a:accent1>
        <a:srgbClr val="65AEA6"/>
      </a:accent1>
      <a:accent2>
        <a:srgbClr val="58AACF"/>
      </a:accent2>
      <a:accent3>
        <a:srgbClr val="8199DB"/>
      </a:accent3>
      <a:accent4>
        <a:srgbClr val="7666D3"/>
      </a:accent4>
      <a:accent5>
        <a:srgbClr val="B481DB"/>
      </a:accent5>
      <a:accent6>
        <a:srgbClr val="D166D3"/>
      </a:accent6>
      <a:hlink>
        <a:srgbClr val="AE6970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4EBE123238F5F40A7211979018A0EEF" ma:contentTypeVersion="10" ma:contentTypeDescription="Luo uusi asiakirja." ma:contentTypeScope="" ma:versionID="a457a369c8546189c228835b3dbca923">
  <xsd:schema xmlns:xsd="http://www.w3.org/2001/XMLSchema" xmlns:xs="http://www.w3.org/2001/XMLSchema" xmlns:p="http://schemas.microsoft.com/office/2006/metadata/properties" xmlns:ns2="8bfb027f-4824-4f31-8d61-7cb1b30d34d1" xmlns:ns3="6c0c4949-d563-4f69-9151-938e707f4e11" targetNamespace="http://schemas.microsoft.com/office/2006/metadata/properties" ma:root="true" ma:fieldsID="0ef5e0a4b41ab6d37f436c1f9a17941c" ns2:_="" ns3:_="">
    <xsd:import namespace="8bfb027f-4824-4f31-8d61-7cb1b30d34d1"/>
    <xsd:import namespace="6c0c4949-d563-4f69-9151-938e707f4e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b027f-4824-4f31-8d61-7cb1b30d34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c4949-d563-4f69-9151-938e707f4e1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7C12CD-5101-4159-8EF0-3DEB0CEEAF98}">
  <ds:schemaRefs>
    <ds:schemaRef ds:uri="http://www.w3.org/XML/1998/namespace"/>
    <ds:schemaRef ds:uri="http://schemas.microsoft.com/office/2006/documentManagement/types"/>
    <ds:schemaRef ds:uri="http://purl.org/dc/terms/"/>
    <ds:schemaRef ds:uri="8bfb027f-4824-4f31-8d61-7cb1b30d34d1"/>
    <ds:schemaRef ds:uri="http://purl.org/dc/dcmitype/"/>
    <ds:schemaRef ds:uri="6c0c4949-d563-4f69-9151-938e707f4e1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1FDECCF-8A2A-47DE-B4A5-1D8A633377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E74EF2-54F2-421E-82DC-46E5F6C16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fb027f-4824-4f31-8d61-7cb1b30d34d1"/>
    <ds:schemaRef ds:uri="6c0c4949-d563-4f69-9151-938e707f4e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8858</TotalTime>
  <Words>4444</Words>
  <Application>Microsoft Office PowerPoint</Application>
  <PresentationFormat>Laajakuva</PresentationFormat>
  <Paragraphs>766</Paragraphs>
  <Slides>15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Gill Sans Nova</vt:lpstr>
      <vt:lpstr>Open Sans</vt:lpstr>
      <vt:lpstr>Wingdings</vt:lpstr>
      <vt:lpstr>Office-teema</vt:lpstr>
      <vt:lpstr>Office Theme</vt:lpstr>
      <vt:lpstr>3_Office-teema</vt:lpstr>
      <vt:lpstr>ely_new2021</vt:lpstr>
      <vt:lpstr>GradientRiseVTI</vt:lpstr>
      <vt:lpstr>         ELY-ilmastotiekartta  –  Tulosyhteenvetoja eri näkökulmista    Tiekarttatiimi  Pirkanmaan ELY-keskus</vt:lpstr>
      <vt:lpstr>Jatkoaskeleita eri tasoilla</vt:lpstr>
      <vt:lpstr>Toimenpide-ehdotuksia eri tehtäväkokonaisuuksille, tiivistelmä</vt:lpstr>
      <vt:lpstr>Hankeideat ja selvittämistarpeet</vt:lpstr>
      <vt:lpstr>Ehdotuksia vastuualueiden välisen yhteistyön edistämiseen eri substanssiasioissa</vt:lpstr>
      <vt:lpstr>Yhteenveto osaamis- ja koulutustarpeista</vt:lpstr>
      <vt:lpstr>Ehdotuksia ohjaaville tahoille - tiivistelmä</vt:lpstr>
      <vt:lpstr>Ehdotuksia ohjaaville tahoille, yksityiskohtaisempi</vt:lpstr>
      <vt:lpstr>Eri yhteistyötahoihin liittyviä toimenpide-ehdotuksia</vt:lpstr>
      <vt:lpstr>Yhteenveto ELY-keskusten päästö”kädenjäljestä”</vt:lpstr>
      <vt:lpstr>Yhteenveto ELY-keskusten ilmastovaikuttavuudesta - taustatietoja</vt:lpstr>
      <vt:lpstr>Tiekartan toimenpide-ehdotukset, kooste</vt:lpstr>
      <vt:lpstr>ELYjen ja kuntien välisen yhteistyön kehittäminen ilmastotyön vahvistamiseksi</vt:lpstr>
      <vt:lpstr>ELY-tiekartan kehittämiskohteet ja alueellisen yhteistyön mahdollisuuksia</vt:lpstr>
      <vt:lpstr>Ilmastotyön kehittämiskohteet ELY-keskuksissa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Kerkkä Valeria (ELY)</dc:creator>
  <cp:lastModifiedBy>Katriina</cp:lastModifiedBy>
  <cp:revision>3</cp:revision>
  <dcterms:created xsi:type="dcterms:W3CDTF">2021-04-28T19:38:46Z</dcterms:created>
  <dcterms:modified xsi:type="dcterms:W3CDTF">2021-09-23T07:59:06Z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0x01010004EBE123238F5F40A7211979018A0EEF</vt:lpwstr>
  </property>
</Properties>
</file>